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820" r:id="rId4"/>
    <p:sldMasterId id="2147483821" r:id="rId5"/>
    <p:sldMasterId id="2147483822" r:id="rId6"/>
    <p:sldMasterId id="2147483823" r:id="rId7"/>
    <p:sldMasterId id="2147483824" r:id="rId8"/>
    <p:sldMasterId id="214748382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Lst>
  <p:sldSz cy="5143500" cx="9144000"/>
  <p:notesSz cx="6858000" cy="9144000"/>
  <p:embeddedFontLst>
    <p:embeddedFont>
      <p:font typeface="Roboto"/>
      <p:regular r:id="rId46"/>
      <p:bold r:id="rId47"/>
      <p:italic r:id="rId48"/>
      <p:boldItalic r:id="rId49"/>
    </p:embeddedFont>
    <p:embeddedFont>
      <p:font typeface="Inconsolata"/>
      <p:regular r:id="rId50"/>
      <p:bold r:id="rId51"/>
    </p:embeddedFont>
    <p:embeddedFont>
      <p:font typeface="Open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00D49A12-A950-4B5C-9492-146A6B44ED88}">
  <a:tblStyle styleId="{00D49A12-A950-4B5C-9492-146A6B44ED88}"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Roboto-regular.fntdata"/><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Inconsolata-bold.fntdata"/><Relationship Id="rId50" Type="http://schemas.openxmlformats.org/officeDocument/2006/relationships/font" Target="fonts/Inconsolata-regular.fntdata"/><Relationship Id="rId53" Type="http://schemas.openxmlformats.org/officeDocument/2006/relationships/font" Target="fonts/OpenSans-bold.fntdata"/><Relationship Id="rId52" Type="http://schemas.openxmlformats.org/officeDocument/2006/relationships/font" Target="fonts/OpenSans-regular.fntdata"/><Relationship Id="rId11" Type="http://schemas.openxmlformats.org/officeDocument/2006/relationships/slide" Target="slides/slide1.xml"/><Relationship Id="rId55" Type="http://schemas.openxmlformats.org/officeDocument/2006/relationships/font" Target="fonts/OpenSans-boldItalic.fntdata"/><Relationship Id="rId10" Type="http://schemas.openxmlformats.org/officeDocument/2006/relationships/notesMaster" Target="notesMasters/notesMaster1.xml"/><Relationship Id="rId54" Type="http://schemas.openxmlformats.org/officeDocument/2006/relationships/font" Target="fonts/OpenSans-italic.fntdata"/><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HgWHeT_OwHc?t=2h9m37s"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lic.kr/p/pQstAP"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9" name="Shape 1249"/>
        <p:cNvGrpSpPr/>
        <p:nvPr/>
      </p:nvGrpSpPr>
      <p:grpSpPr>
        <a:xfrm>
          <a:off x="0" y="0"/>
          <a:ext cx="0" cy="0"/>
          <a:chOff x="0" y="0"/>
          <a:chExt cx="0" cy="0"/>
        </a:xfrm>
      </p:grpSpPr>
      <p:sp>
        <p:nvSpPr>
          <p:cNvPr id="1250" name="Shape 1250"/>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
        <p:nvSpPr>
          <p:cNvPr id="1251" name="Shape 1251"/>
          <p:cNvSpPr txBox="1"/>
          <p:nvPr>
            <p:ph idx="1" type="body"/>
          </p:nvPr>
        </p:nvSpPr>
        <p:spPr>
          <a:xfrm>
            <a:off x="685799" y="4343399"/>
            <a:ext cx="5486400" cy="4114800"/>
          </a:xfrm>
          <a:prstGeom prst="rect">
            <a:avLst/>
          </a:prstGeom>
          <a:noFill/>
          <a:ln>
            <a:noFill/>
          </a:ln>
        </p:spPr>
        <p:txBody>
          <a:bodyPr anchorCtr="0" anchor="ctr" bIns="89600" lIns="89600" rIns="89600" tIns="89600">
            <a:noAutofit/>
          </a:bodyPr>
          <a:lstStyle/>
          <a:p>
            <a:pPr lvl="0" rtl="0">
              <a:spcBef>
                <a:spcPts val="0"/>
              </a:spcBef>
              <a:buNone/>
            </a:pPr>
            <a:r>
              <a:t/>
            </a:r>
            <a:endParaRPr sz="1400"/>
          </a:p>
        </p:txBody>
      </p:sp>
      <p:sp>
        <p:nvSpPr>
          <p:cNvPr id="1252" name="Shape 1252"/>
          <p:cNvSpPr txBox="1"/>
          <p:nvPr>
            <p:ph idx="12" type="sldNum"/>
          </p:nvPr>
        </p:nvSpPr>
        <p:spPr>
          <a:xfrm>
            <a:off x="3884613" y="8685213"/>
            <a:ext cx="2971800" cy="457200"/>
          </a:xfrm>
          <a:prstGeom prst="rect">
            <a:avLst/>
          </a:prstGeom>
          <a:noFill/>
          <a:ln>
            <a:noFill/>
          </a:ln>
        </p:spPr>
        <p:txBody>
          <a:bodyPr anchorCtr="0" anchor="ctr" bIns="89600" lIns="89600" rIns="89600" tIns="89600">
            <a:noAutofit/>
          </a:bodyPr>
          <a:lstStyle/>
          <a:p>
            <a:pPr lvl="0" rtl="0">
              <a:spcBef>
                <a:spcPts val="0"/>
              </a:spcBef>
              <a:buClr>
                <a:srgbClr val="000000"/>
              </a:buClr>
              <a:buFont typeface="Arial"/>
              <a:buNone/>
            </a:pPr>
            <a:r>
              <a:t/>
            </a:r>
            <a:endParaRPr sz="1400"/>
          </a:p>
          <a:p>
            <a:pPr lvl="1" rtl="0">
              <a:spcBef>
                <a:spcPts val="0"/>
              </a:spcBef>
              <a:buClr>
                <a:srgbClr val="000000"/>
              </a:buClr>
              <a:buFont typeface="Arial"/>
              <a:buNone/>
            </a:pPr>
            <a:r>
              <a:t/>
            </a:r>
            <a:endParaRPr sz="1400"/>
          </a:p>
          <a:p>
            <a:pPr lvl="2" rtl="0">
              <a:spcBef>
                <a:spcPts val="0"/>
              </a:spcBef>
              <a:buClr>
                <a:srgbClr val="000000"/>
              </a:buClr>
              <a:buFont typeface="Arial"/>
              <a:buNone/>
            </a:pPr>
            <a:r>
              <a:t/>
            </a:r>
            <a:endParaRPr sz="1400"/>
          </a:p>
          <a:p>
            <a:pPr lvl="3" rtl="0">
              <a:spcBef>
                <a:spcPts val="0"/>
              </a:spcBef>
              <a:buClr>
                <a:srgbClr val="000000"/>
              </a:buClr>
              <a:buFont typeface="Arial"/>
              <a:buNone/>
            </a:pPr>
            <a:r>
              <a:t/>
            </a:r>
            <a:endParaRPr sz="1400"/>
          </a:p>
          <a:p>
            <a:pPr lvl="4" rtl="0">
              <a:spcBef>
                <a:spcPts val="0"/>
              </a:spcBef>
              <a:buClr>
                <a:srgbClr val="000000"/>
              </a:buClr>
              <a:buFont typeface="Arial"/>
              <a:buNone/>
            </a:pPr>
            <a:r>
              <a:t/>
            </a:r>
            <a:endParaRPr sz="1400"/>
          </a:p>
          <a:p>
            <a:pPr lvl="5" rtl="0">
              <a:spcBef>
                <a:spcPts val="0"/>
              </a:spcBef>
              <a:buClr>
                <a:srgbClr val="000000"/>
              </a:buClr>
              <a:buFont typeface="Arial"/>
              <a:buNone/>
            </a:pPr>
            <a:r>
              <a:t/>
            </a:r>
            <a:endParaRPr sz="1400"/>
          </a:p>
          <a:p>
            <a:pPr lvl="6" rtl="0">
              <a:spcBef>
                <a:spcPts val="0"/>
              </a:spcBef>
              <a:buClr>
                <a:srgbClr val="000000"/>
              </a:buClr>
              <a:buFont typeface="Arial"/>
              <a:buNone/>
            </a:pPr>
            <a:r>
              <a:t/>
            </a:r>
            <a:endParaRPr sz="1400"/>
          </a:p>
          <a:p>
            <a:pPr lvl="7" rtl="0">
              <a:spcBef>
                <a:spcPts val="0"/>
              </a:spcBef>
              <a:buClr>
                <a:srgbClr val="000000"/>
              </a:buClr>
              <a:buFont typeface="Arial"/>
              <a:buNone/>
            </a:pPr>
            <a:r>
              <a:t/>
            </a:r>
            <a:endParaRPr sz="1400"/>
          </a:p>
          <a:p>
            <a:pPr lvl="8" rtl="0">
              <a:spcBef>
                <a:spcPts val="0"/>
              </a:spcBef>
              <a:buClr>
                <a:srgbClr val="000000"/>
              </a:buClr>
              <a:buFont typeface="Arial"/>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1" name="Shape 1361"/>
        <p:cNvGrpSpPr/>
        <p:nvPr/>
      </p:nvGrpSpPr>
      <p:grpSpPr>
        <a:xfrm>
          <a:off x="0" y="0"/>
          <a:ext cx="0" cy="0"/>
          <a:chOff x="0" y="0"/>
          <a:chExt cx="0" cy="0"/>
        </a:xfrm>
      </p:grpSpPr>
      <p:sp>
        <p:nvSpPr>
          <p:cNvPr id="1362" name="Shape 13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363" name="Shape 13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Just as you can express a vector as an array.</a:t>
            </a:r>
          </a:p>
        </p:txBody>
      </p:sp>
      <p:sp>
        <p:nvSpPr>
          <p:cNvPr id="1364" name="Shape 1364"/>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7" name="Shape 1367"/>
        <p:cNvGrpSpPr/>
        <p:nvPr/>
      </p:nvGrpSpPr>
      <p:grpSpPr>
        <a:xfrm>
          <a:off x="0" y="0"/>
          <a:ext cx="0" cy="0"/>
          <a:chOff x="0" y="0"/>
          <a:chExt cx="0" cy="0"/>
        </a:xfrm>
      </p:grpSpPr>
      <p:sp>
        <p:nvSpPr>
          <p:cNvPr id="1368" name="Shape 13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369" name="Shape 13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And you can express a matrix as a 3 dimensional array.</a:t>
            </a:r>
          </a:p>
        </p:txBody>
      </p:sp>
      <p:sp>
        <p:nvSpPr>
          <p:cNvPr id="1370" name="Shape 1370"/>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3" name="Shape 1373"/>
        <p:cNvGrpSpPr/>
        <p:nvPr/>
      </p:nvGrpSpPr>
      <p:grpSpPr>
        <a:xfrm>
          <a:off x="0" y="0"/>
          <a:ext cx="0" cy="0"/>
          <a:chOff x="0" y="0"/>
          <a:chExt cx="0" cy="0"/>
        </a:xfrm>
      </p:grpSpPr>
      <p:sp>
        <p:nvSpPr>
          <p:cNvPr id="1374" name="Shape 13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375" name="Shape 137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 a tensor is an n-dimensional array. An array that could have any number of dimensions.</a:t>
            </a:r>
          </a:p>
        </p:txBody>
      </p:sp>
      <p:sp>
        <p:nvSpPr>
          <p:cNvPr id="1376" name="Shape 1376"/>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9" name="Shape 1379"/>
        <p:cNvGrpSpPr/>
        <p:nvPr/>
      </p:nvGrpSpPr>
      <p:grpSpPr>
        <a:xfrm>
          <a:off x="0" y="0"/>
          <a:ext cx="0" cy="0"/>
          <a:chOff x="0" y="0"/>
          <a:chExt cx="0" cy="0"/>
        </a:xfrm>
      </p:grpSpPr>
      <p:sp>
        <p:nvSpPr>
          <p:cNvPr id="1380" name="Shape 13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381" name="Shape 13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
              <a:t>So tensors are manipulated in the neural network by weights to create “evidence” that the image is in a particular category (cat, dog, etc.)</a:t>
            </a:r>
          </a:p>
          <a:p>
            <a:pPr lvl="0">
              <a:spcBef>
                <a:spcPts val="0"/>
              </a:spcBef>
              <a:buNone/>
            </a:pPr>
            <a:r>
              <a:t/>
            </a:r>
            <a:endParaRPr/>
          </a:p>
          <a:p>
            <a:pPr lvl="0">
              <a:spcBef>
                <a:spcPts val="0"/>
              </a:spcBef>
              <a:buNone/>
            </a:pPr>
            <a:r>
              <a:rPr lang="en"/>
              <a:t>Let’s look at a simple example.</a:t>
            </a:r>
          </a:p>
          <a:p>
            <a:pPr lvl="0">
              <a:spcBef>
                <a:spcPts val="0"/>
              </a:spcBef>
              <a:buClr>
                <a:schemeClr val="dk1"/>
              </a:buClr>
              <a:buFont typeface="Arial"/>
              <a:buNone/>
            </a:pPr>
            <a:r>
              <a:t/>
            </a:r>
            <a:endParaRPr>
              <a:solidFill>
                <a:schemeClr val="dk1"/>
              </a:solidFill>
            </a:endParaRPr>
          </a:p>
          <a:p>
            <a:pPr lvl="0">
              <a:spcBef>
                <a:spcPts val="0"/>
              </a:spcBef>
              <a:buNone/>
            </a:pPr>
            <a:r>
              <a:rPr lang="en">
                <a:solidFill>
                  <a:schemeClr val="dk1"/>
                </a:solidFill>
              </a:rPr>
              <a:t>Most neural networks are fully connected, which means each hidden unit and each output unit is connected to every unit in the layers either side. The connections between one unit and another are represented by a number called a weight, which can be either positive (if one unit excites another) or negative (if one unit suppresses or inhibits another).</a:t>
            </a:r>
          </a:p>
          <a:p>
            <a:pPr lvl="0">
              <a:spcBef>
                <a:spcPts val="0"/>
              </a:spcBef>
              <a:buNone/>
            </a:pPr>
            <a:r>
              <a:t/>
            </a:r>
            <a:endParaRPr>
              <a:solidFill>
                <a:schemeClr val="dk1"/>
              </a:solidFill>
            </a:endParaRPr>
          </a:p>
          <a:p>
            <a:pPr lvl="0">
              <a:spcBef>
                <a:spcPts val="0"/>
              </a:spcBef>
              <a:buNone/>
            </a:pPr>
            <a:r>
              <a:rPr lang="en">
                <a:solidFill>
                  <a:schemeClr val="dk1"/>
                </a:solidFill>
              </a:rPr>
              <a:t>You’ll notice that in a fully connected neural network that all connections have a weight and the multiplication of the inputs by the weights can be achieved conveniently using matrix multiplication. After multiplying the weights you can then add a “bias”. Bias is simply a modifier that indicates the bias towards in the training set. For example, if you have say, more men than women in a training data set, it can help normalize results so that you don’t inherently choose more men than women.</a:t>
            </a:r>
          </a:p>
          <a:p>
            <a:pPr lvl="0">
              <a:spcBef>
                <a:spcPts val="0"/>
              </a:spcBef>
              <a:buNone/>
            </a:pPr>
            <a:r>
              <a:t/>
            </a:r>
            <a:endParaRPr>
              <a:solidFill>
                <a:schemeClr val="dk1"/>
              </a:solidFill>
            </a:endParaRPr>
          </a:p>
          <a:p>
            <a:pPr lvl="0">
              <a:spcBef>
                <a:spcPts val="0"/>
              </a:spcBef>
              <a:buNone/>
            </a:pPr>
            <a:r>
              <a:rPr lang="en">
                <a:solidFill>
                  <a:schemeClr val="dk1"/>
                </a:solidFill>
              </a:rPr>
              <a:t>What’s great about neural network training algorithms is that you can obtain these weights and biases automatically through training if you don’t know much about the data beforehand. But if you do, you can nudge the initial biases one way or the other based on your prior knowledge.</a:t>
            </a:r>
          </a:p>
          <a:p>
            <a:pPr lvl="0">
              <a:spcBef>
                <a:spcPts val="0"/>
              </a:spcBef>
              <a:buNone/>
            </a:pPr>
            <a:r>
              <a:t/>
            </a:r>
            <a:endParaRPr>
              <a:solidFill>
                <a:schemeClr val="dk1"/>
              </a:solidFill>
            </a:endParaRPr>
          </a:p>
          <a:p>
            <a:pPr lvl="0">
              <a:spcBef>
                <a:spcPts val="0"/>
              </a:spcBef>
              <a:buNone/>
            </a:pPr>
            <a:r>
              <a:rPr lang="en"/>
              <a:t>Typically at the end a softmax regression is run to normalize outputs.</a:t>
            </a:r>
          </a:p>
          <a:p>
            <a:pPr lvl="0">
              <a:spcBef>
                <a:spcPts val="0"/>
              </a:spcBef>
              <a:buNone/>
            </a:pPr>
            <a:r>
              <a:t/>
            </a:r>
            <a:endParaRPr/>
          </a:p>
          <a:p>
            <a:pPr lvl="0" rtl="0">
              <a:spcBef>
                <a:spcPts val="0"/>
              </a:spcBef>
              <a:buNone/>
            </a:pPr>
            <a:r>
              <a:rPr lang="en"/>
              <a:t>A softmax regression has two steps: first we add up the evidence of our input being in certain classes, and then we convert that evidence into probabilities between 0 and 1.</a:t>
            </a:r>
          </a:p>
        </p:txBody>
      </p:sp>
      <p:sp>
        <p:nvSpPr>
          <p:cNvPr id="1382" name="Shape 1382"/>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6" name="Shape 1386"/>
        <p:cNvGrpSpPr/>
        <p:nvPr/>
      </p:nvGrpSpPr>
      <p:grpSpPr>
        <a:xfrm>
          <a:off x="0" y="0"/>
          <a:ext cx="0" cy="0"/>
          <a:chOff x="0" y="0"/>
          <a:chExt cx="0" cy="0"/>
        </a:xfrm>
      </p:grpSpPr>
      <p:sp>
        <p:nvSpPr>
          <p:cNvPr id="1387" name="Shape 13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8" name="Shape 13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solidFill>
                  <a:schemeClr val="dk1"/>
                </a:solidFill>
              </a:rPr>
              <a:t>Neural networks learn things typically by a feedback process called backpropagation (sometimes abbreviated as "backprop"). This involves comparing the output a network produces with the output it was meant to produce, and using the difference between them to modify the weights of the connections between the units in the network, working from the output units through the hidden units to the input units—going backward, in other words. </a:t>
            </a:r>
          </a:p>
          <a:p>
            <a:pPr lvl="0">
              <a:spcBef>
                <a:spcPts val="0"/>
              </a:spcBef>
              <a:buClr>
                <a:schemeClr val="dk1"/>
              </a:buClr>
              <a:buSzPct val="78571"/>
              <a:buFont typeface="Arial"/>
              <a:buNone/>
            </a:pPr>
            <a:r>
              <a:t/>
            </a:r>
            <a:endParaRPr sz="1400">
              <a:solidFill>
                <a:schemeClr val="dk1"/>
              </a:solidFill>
            </a:endParaRPr>
          </a:p>
          <a:p>
            <a:pPr lvl="0">
              <a:spcBef>
                <a:spcPts val="0"/>
              </a:spcBef>
              <a:buClr>
                <a:schemeClr val="dk1"/>
              </a:buClr>
              <a:buSzPct val="78571"/>
              <a:buFont typeface="Arial"/>
              <a:buNone/>
            </a:pPr>
            <a:r>
              <a:rPr lang="en" sz="1400">
                <a:solidFill>
                  <a:schemeClr val="dk1"/>
                </a:solidFill>
              </a:rPr>
              <a:t>Because TensorFlow knows the entire graph of your computations, it can automatically use the backpropagation algorithm to efficiently determine how your variables affect the cost you ask it to minimize. Then it can apply your choice of optimization algorithm to modify the variables and reduce the cost.</a:t>
            </a:r>
          </a:p>
          <a:p>
            <a:pPr lvl="0">
              <a:spcBef>
                <a:spcPts val="0"/>
              </a:spcBef>
              <a:buClr>
                <a:schemeClr val="dk1"/>
              </a:buClr>
              <a:buSzPct val="78571"/>
              <a:buFont typeface="Arial"/>
              <a:buNone/>
            </a:pPr>
            <a:r>
              <a:t/>
            </a:r>
            <a:endParaRPr sz="1400">
              <a:solidFill>
                <a:schemeClr val="dk1"/>
              </a:solidFill>
            </a:endParaRPr>
          </a:p>
          <a:p>
            <a:pPr lvl="0">
              <a:spcBef>
                <a:spcPts val="0"/>
              </a:spcBef>
              <a:buClr>
                <a:schemeClr val="dk1"/>
              </a:buClr>
              <a:buSzPct val="78571"/>
              <a:buFont typeface="Arial"/>
              <a:buNone/>
            </a:pPr>
            <a:r>
              <a:rPr lang="en" sz="1400">
                <a:solidFill>
                  <a:schemeClr val="dk1"/>
                </a:solidFill>
              </a:rPr>
              <a:t>Backpropagation algorithm:</a:t>
            </a:r>
          </a:p>
          <a:p>
            <a:pPr lvl="0">
              <a:spcBef>
                <a:spcPts val="0"/>
              </a:spcBef>
              <a:buClr>
                <a:schemeClr val="dk1"/>
              </a:buClr>
              <a:buSzPct val="78571"/>
              <a:buFont typeface="Arial"/>
              <a:buNone/>
            </a:pPr>
            <a:r>
              <a:rPr lang="en" sz="1400">
                <a:solidFill>
                  <a:schemeClr val="dk1"/>
                </a:solidFill>
              </a:rPr>
              <a:t>Tensorflow computes for you the partial derivatives of the loss function relatively to all weights and biases (the gradient function). At each step, you compute the value of the gradient on the current batch of data, using the current weights and biases and adjust the weights and biases by a fraction of the gradient (this fraction is called the learning rate). Then iterate with next batch of data until you are happy with the result.</a:t>
            </a:r>
          </a:p>
          <a:p>
            <a:pPr lvl="0">
              <a:spcBef>
                <a:spcPts val="0"/>
              </a:spcBef>
              <a:buClr>
                <a:schemeClr val="dk1"/>
              </a:buClr>
              <a:buSzPct val="78571"/>
              <a:buFont typeface="Arial"/>
              <a:buNone/>
            </a:pPr>
            <a:r>
              <a:t/>
            </a:r>
            <a:endParaRPr sz="1400">
              <a:solidFill>
                <a:schemeClr val="dk1"/>
              </a:solidFill>
            </a:endParaRPr>
          </a:p>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1" name="Shape 1391"/>
        <p:cNvGrpSpPr/>
        <p:nvPr/>
      </p:nvGrpSpPr>
      <p:grpSpPr>
        <a:xfrm>
          <a:off x="0" y="0"/>
          <a:ext cx="0" cy="0"/>
          <a:chOff x="0" y="0"/>
          <a:chExt cx="0" cy="0"/>
        </a:xfrm>
      </p:grpSpPr>
      <p:sp>
        <p:nvSpPr>
          <p:cNvPr id="1392" name="Shape 13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393" name="Shape 1393"/>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buClr>
                <a:schemeClr val="dk1"/>
              </a:buClr>
              <a:buFont typeface="Roboto"/>
              <a:buNone/>
            </a:pPr>
            <a:r>
              <a:rPr lang="en">
                <a:solidFill>
                  <a:schemeClr val="dk1"/>
                </a:solidFill>
                <a:latin typeface="Roboto"/>
                <a:ea typeface="Roboto"/>
                <a:cs typeface="Roboto"/>
                <a:sym typeface="Roboto"/>
              </a:rPr>
              <a:t>So why is everyone talking about Deep Neural Networks all of a sudden? Well it has to do with a number of breakthroughs in speed of computers that have happened recently.</a:t>
            </a:r>
          </a:p>
        </p:txBody>
      </p:sp>
      <p:sp>
        <p:nvSpPr>
          <p:cNvPr id="1394" name="Shape 13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Clr>
                <a:schemeClr val="dk1"/>
              </a:buClr>
              <a:buSzPct val="250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8" name="Shape 1398"/>
        <p:cNvGrpSpPr/>
        <p:nvPr/>
      </p:nvGrpSpPr>
      <p:grpSpPr>
        <a:xfrm>
          <a:off x="0" y="0"/>
          <a:ext cx="0" cy="0"/>
          <a:chOff x="0" y="0"/>
          <a:chExt cx="0" cy="0"/>
        </a:xfrm>
      </p:grpSpPr>
      <p:sp>
        <p:nvSpPr>
          <p:cNvPr id="1399" name="Shape 1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0" name="Shape 14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Though neural networks are pretty simple in principle, you typically need to create somewhat complex graphs in order to do anything useful. This is a visualization of the graph for our Google’s Inception model that is used as part of Google photos.</a:t>
            </a:r>
          </a:p>
          <a:p>
            <a:pPr lvl="0">
              <a:spcBef>
                <a:spcPts val="0"/>
              </a:spcBef>
              <a:buNone/>
            </a:pPr>
            <a:r>
              <a:t/>
            </a:r>
            <a:endParaRPr sz="1400"/>
          </a:p>
          <a:p>
            <a:pPr lvl="0">
              <a:spcBef>
                <a:spcPts val="0"/>
              </a:spcBef>
              <a:buNone/>
            </a:pPr>
            <a:r>
              <a:rPr lang="en" sz="1400"/>
              <a:t>While I think these are not super complicated to parse and understand what’s going on, actually running something like this requires massive amounts of data and computation.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4" name="Shape 1404"/>
        <p:cNvGrpSpPr/>
        <p:nvPr/>
      </p:nvGrpSpPr>
      <p:grpSpPr>
        <a:xfrm>
          <a:off x="0" y="0"/>
          <a:ext cx="0" cy="0"/>
          <a:chOff x="0" y="0"/>
          <a:chExt cx="0" cy="0"/>
        </a:xfrm>
      </p:grpSpPr>
      <p:sp>
        <p:nvSpPr>
          <p:cNvPr id="1405" name="Shape 1405"/>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
        <p:nvSpPr>
          <p:cNvPr id="1406" name="Shape 1406"/>
          <p:cNvSpPr txBox="1"/>
          <p:nvPr>
            <p:ph idx="1" type="body"/>
          </p:nvPr>
        </p:nvSpPr>
        <p:spPr>
          <a:xfrm>
            <a:off x="685799" y="4343399"/>
            <a:ext cx="5486400" cy="4114800"/>
          </a:xfrm>
          <a:prstGeom prst="rect">
            <a:avLst/>
          </a:prstGeom>
          <a:noFill/>
          <a:ln>
            <a:noFill/>
          </a:ln>
        </p:spPr>
        <p:txBody>
          <a:bodyPr anchorCtr="0" anchor="ctr" bIns="89600" lIns="89600" rIns="89600" tIns="89600">
            <a:noAutofit/>
          </a:bodyPr>
          <a:lstStyle/>
          <a:p>
            <a:pPr lvl="0" rtl="0">
              <a:spcBef>
                <a:spcPts val="0"/>
              </a:spcBef>
              <a:buNone/>
            </a:pPr>
            <a:r>
              <a:rPr lang="en"/>
              <a:t>The quality of the result of NN gets higher in proportional to the size of NN models and data sets.</a:t>
            </a:r>
          </a:p>
          <a:p>
            <a:pPr lvl="0" rtl="0">
              <a:spcBef>
                <a:spcPts val="0"/>
              </a:spcBef>
              <a:buNone/>
            </a:pPr>
            <a:r>
              <a:t/>
            </a:r>
            <a:endParaRPr/>
          </a:p>
          <a:p>
            <a:pPr lvl="0" rtl="0">
              <a:spcBef>
                <a:spcPts val="0"/>
              </a:spcBef>
              <a:buNone/>
            </a:pPr>
            <a:r>
              <a:rPr lang="en"/>
              <a:t>Larger NN models and data sets, the better results you'd get. Up until recently the performance wasn’t there, so people could only use traditional learning, or small NN. And these don’t really get all that much better the more data you give it. So even if you had lots of data, you wouldn’t be able to create anything very impressive.</a:t>
            </a:r>
          </a:p>
        </p:txBody>
      </p:sp>
      <p:sp>
        <p:nvSpPr>
          <p:cNvPr id="1407" name="Shape 1407"/>
          <p:cNvSpPr txBox="1"/>
          <p:nvPr>
            <p:ph idx="12" type="sldNum"/>
          </p:nvPr>
        </p:nvSpPr>
        <p:spPr>
          <a:xfrm>
            <a:off x="3884613" y="8685213"/>
            <a:ext cx="2971800" cy="457200"/>
          </a:xfrm>
          <a:prstGeom prst="rect">
            <a:avLst/>
          </a:prstGeom>
          <a:noFill/>
          <a:ln>
            <a:noFill/>
          </a:ln>
        </p:spPr>
        <p:txBody>
          <a:bodyPr anchorCtr="0" anchor="ctr" bIns="89600" lIns="89600" rIns="89600" tIns="89600">
            <a:noAutofit/>
          </a:bodyPr>
          <a:lstStyle/>
          <a:p>
            <a:pPr lvl="0" rtl="0">
              <a:spcBef>
                <a:spcPts val="0"/>
              </a:spcBef>
              <a:buClr>
                <a:srgbClr val="000000"/>
              </a:buClr>
              <a:buFont typeface="Arial"/>
              <a:buNone/>
            </a:pPr>
            <a:r>
              <a:t/>
            </a:r>
            <a:endParaRPr sz="1400"/>
          </a:p>
          <a:p>
            <a:pPr lvl="1" rtl="0">
              <a:spcBef>
                <a:spcPts val="0"/>
              </a:spcBef>
              <a:buClr>
                <a:srgbClr val="000000"/>
              </a:buClr>
              <a:buFont typeface="Arial"/>
              <a:buNone/>
            </a:pPr>
            <a:r>
              <a:t/>
            </a:r>
            <a:endParaRPr sz="1400"/>
          </a:p>
          <a:p>
            <a:pPr lvl="2" rtl="0">
              <a:spcBef>
                <a:spcPts val="0"/>
              </a:spcBef>
              <a:buClr>
                <a:srgbClr val="000000"/>
              </a:buClr>
              <a:buFont typeface="Arial"/>
              <a:buNone/>
            </a:pPr>
            <a:r>
              <a:t/>
            </a:r>
            <a:endParaRPr sz="1400"/>
          </a:p>
          <a:p>
            <a:pPr lvl="3" rtl="0">
              <a:spcBef>
                <a:spcPts val="0"/>
              </a:spcBef>
              <a:buClr>
                <a:srgbClr val="000000"/>
              </a:buClr>
              <a:buFont typeface="Arial"/>
              <a:buNone/>
            </a:pPr>
            <a:r>
              <a:t/>
            </a:r>
            <a:endParaRPr sz="1400"/>
          </a:p>
          <a:p>
            <a:pPr lvl="4" rtl="0">
              <a:spcBef>
                <a:spcPts val="0"/>
              </a:spcBef>
              <a:buClr>
                <a:srgbClr val="000000"/>
              </a:buClr>
              <a:buFont typeface="Arial"/>
              <a:buNone/>
            </a:pPr>
            <a:r>
              <a:t/>
            </a:r>
            <a:endParaRPr sz="1400"/>
          </a:p>
          <a:p>
            <a:pPr lvl="5" rtl="0">
              <a:spcBef>
                <a:spcPts val="0"/>
              </a:spcBef>
              <a:buClr>
                <a:srgbClr val="000000"/>
              </a:buClr>
              <a:buFont typeface="Arial"/>
              <a:buNone/>
            </a:pPr>
            <a:r>
              <a:t/>
            </a:r>
            <a:endParaRPr sz="1400"/>
          </a:p>
          <a:p>
            <a:pPr lvl="6" rtl="0">
              <a:spcBef>
                <a:spcPts val="0"/>
              </a:spcBef>
              <a:buClr>
                <a:srgbClr val="000000"/>
              </a:buClr>
              <a:buFont typeface="Arial"/>
              <a:buNone/>
            </a:pPr>
            <a:r>
              <a:t/>
            </a:r>
            <a:endParaRPr sz="1400"/>
          </a:p>
          <a:p>
            <a:pPr lvl="7" rtl="0">
              <a:spcBef>
                <a:spcPts val="0"/>
              </a:spcBef>
              <a:buClr>
                <a:srgbClr val="000000"/>
              </a:buClr>
              <a:buFont typeface="Arial"/>
              <a:buNone/>
            </a:pPr>
            <a:r>
              <a:t/>
            </a:r>
            <a:endParaRPr sz="1400"/>
          </a:p>
          <a:p>
            <a:pPr lvl="8" rtl="0">
              <a:spcBef>
                <a:spcPts val="0"/>
              </a:spcBef>
              <a:buClr>
                <a:srgbClr val="000000"/>
              </a:buClr>
              <a:buFont typeface="Arial"/>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1" name="Shape 1411"/>
        <p:cNvGrpSpPr/>
        <p:nvPr/>
      </p:nvGrpSpPr>
      <p:grpSpPr>
        <a:xfrm>
          <a:off x="0" y="0"/>
          <a:ext cx="0" cy="0"/>
          <a:chOff x="0" y="0"/>
          <a:chExt cx="0" cy="0"/>
        </a:xfrm>
      </p:grpSpPr>
      <p:sp>
        <p:nvSpPr>
          <p:cNvPr id="1412" name="Shape 1412"/>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
        <p:nvSpPr>
          <p:cNvPr id="1413" name="Shape 1413"/>
          <p:cNvSpPr txBox="1"/>
          <p:nvPr>
            <p:ph idx="1" type="body"/>
          </p:nvPr>
        </p:nvSpPr>
        <p:spPr>
          <a:xfrm>
            <a:off x="685799" y="4343399"/>
            <a:ext cx="5486400" cy="4114800"/>
          </a:xfrm>
          <a:prstGeom prst="rect">
            <a:avLst/>
          </a:prstGeom>
          <a:noFill/>
          <a:ln>
            <a:noFill/>
          </a:ln>
        </p:spPr>
        <p:txBody>
          <a:bodyPr anchorCtr="0" anchor="ctr" bIns="89600" lIns="89600" rIns="89600" tIns="89600">
            <a:noAutofit/>
          </a:bodyPr>
          <a:lstStyle/>
          <a:p>
            <a:pPr lvl="0">
              <a:spcBef>
                <a:spcPts val="0"/>
              </a:spcBef>
              <a:buNone/>
            </a:pPr>
            <a:r>
              <a:rPr lang="en"/>
              <a:t>How to train a large NN? NN is all about </a:t>
            </a:r>
            <a:r>
              <a:rPr b="1" lang="en"/>
              <a:t>matrix</a:t>
            </a:r>
            <a:r>
              <a:rPr lang="en"/>
              <a:t> operations. A GPU typically performs these kinds of operations tens of times faster than a CPU.</a:t>
            </a:r>
          </a:p>
          <a:p>
            <a:pPr lvl="0">
              <a:spcBef>
                <a:spcPts val="0"/>
              </a:spcBef>
              <a:buClr>
                <a:schemeClr val="dk1"/>
              </a:buClr>
              <a:buFont typeface="Arial"/>
              <a:buNone/>
            </a:pPr>
            <a:r>
              <a:t/>
            </a:r>
            <a:endParaRPr>
              <a:solidFill>
                <a:schemeClr val="dk1"/>
              </a:solidFill>
            </a:endParaRPr>
          </a:p>
          <a:p>
            <a:pPr lvl="0">
              <a:spcBef>
                <a:spcPts val="0"/>
              </a:spcBef>
              <a:buClr>
                <a:schemeClr val="dk1"/>
              </a:buClr>
              <a:buFont typeface="Arial"/>
              <a:buNone/>
            </a:pPr>
            <a:r>
              <a:rPr lang="en">
                <a:solidFill>
                  <a:schemeClr val="dk1"/>
                </a:solidFill>
              </a:rPr>
              <a:t>In these kind of neural networks you could distribute the computations but it’s very complicated, and you would need to send massive amounts of data between computers over the network. The network then becomes a bottleneck and doesn’t scale beyond a few machines.</a:t>
            </a:r>
          </a:p>
          <a:p>
            <a:pPr lvl="0">
              <a:spcBef>
                <a:spcPts val="0"/>
              </a:spcBef>
              <a:buNone/>
            </a:pPr>
            <a:r>
              <a:t/>
            </a:r>
            <a:endParaRPr/>
          </a:p>
          <a:p>
            <a:pPr lvl="0">
              <a:spcBef>
                <a:spcPts val="0"/>
              </a:spcBef>
              <a:buNone/>
            </a:pPr>
            <a:r>
              <a:rPr lang="en"/>
              <a:t>You might say let’s use supercomputers! They have fast hardware interconnects between CPUs! In fact, some serious DNN researchers have started using supercomputers for NN training. But supercomputers are ridiculously expensive. You either need to buy one are lease time on one for a hefty price. Ask your boss if he wants to foot the bill!</a:t>
            </a:r>
          </a:p>
          <a:p>
            <a:pPr lvl="0" rtl="0">
              <a:spcBef>
                <a:spcPts val="0"/>
              </a:spcBef>
              <a:buNone/>
            </a:pPr>
            <a:r>
              <a:t/>
            </a:r>
            <a:endParaRPr/>
          </a:p>
          <a:p>
            <a:pPr lvl="0" rtl="0">
              <a:spcBef>
                <a:spcPts val="0"/>
              </a:spcBef>
              <a:buNone/>
            </a:pPr>
            <a:r>
              <a:rPr lang="en"/>
              <a:t>So only a few people can use supercomputers. Almost all DNN developers are using single GPU server (with multiple GPUs if you are lucky), waiting for days and weeks before finishing the training.</a:t>
            </a:r>
          </a:p>
          <a:p>
            <a:pPr lvl="0" rtl="0">
              <a:spcBef>
                <a:spcPts val="0"/>
              </a:spcBef>
              <a:buNone/>
            </a:pPr>
            <a:r>
              <a:t/>
            </a:r>
            <a:endParaRPr/>
          </a:p>
          <a:p>
            <a:pPr lvl="0" rtl="0">
              <a:spcBef>
                <a:spcPts val="0"/>
              </a:spcBef>
              <a:buNone/>
            </a:pPr>
            <a:r>
              <a:rPr lang="en"/>
              <a:t>Does this work in production? No. We definitely need a Distributed Training environment with hundreds of GPUs on fast network.</a:t>
            </a:r>
          </a:p>
        </p:txBody>
      </p:sp>
      <p:sp>
        <p:nvSpPr>
          <p:cNvPr id="1414" name="Shape 1414"/>
          <p:cNvSpPr txBox="1"/>
          <p:nvPr>
            <p:ph idx="12" type="sldNum"/>
          </p:nvPr>
        </p:nvSpPr>
        <p:spPr>
          <a:xfrm>
            <a:off x="3884613" y="8685213"/>
            <a:ext cx="2971800" cy="457200"/>
          </a:xfrm>
          <a:prstGeom prst="rect">
            <a:avLst/>
          </a:prstGeom>
          <a:noFill/>
          <a:ln>
            <a:noFill/>
          </a:ln>
        </p:spPr>
        <p:txBody>
          <a:bodyPr anchorCtr="0" anchor="ctr" bIns="89600" lIns="89600" rIns="89600" tIns="89600">
            <a:noAutofit/>
          </a:bodyPr>
          <a:lstStyle/>
          <a:p>
            <a:pPr lvl="0" rtl="0">
              <a:spcBef>
                <a:spcPts val="0"/>
              </a:spcBef>
              <a:buClr>
                <a:srgbClr val="000000"/>
              </a:buClr>
              <a:buFont typeface="Arial"/>
              <a:buNone/>
            </a:pPr>
            <a:r>
              <a:t/>
            </a:r>
            <a:endParaRPr sz="1400"/>
          </a:p>
          <a:p>
            <a:pPr lvl="1" rtl="0">
              <a:spcBef>
                <a:spcPts val="0"/>
              </a:spcBef>
              <a:buClr>
                <a:srgbClr val="000000"/>
              </a:buClr>
              <a:buFont typeface="Arial"/>
              <a:buNone/>
            </a:pPr>
            <a:r>
              <a:t/>
            </a:r>
            <a:endParaRPr sz="1400"/>
          </a:p>
          <a:p>
            <a:pPr lvl="2" rtl="0">
              <a:spcBef>
                <a:spcPts val="0"/>
              </a:spcBef>
              <a:buClr>
                <a:srgbClr val="000000"/>
              </a:buClr>
              <a:buFont typeface="Arial"/>
              <a:buNone/>
            </a:pPr>
            <a:r>
              <a:t/>
            </a:r>
            <a:endParaRPr sz="1400"/>
          </a:p>
          <a:p>
            <a:pPr lvl="3" rtl="0">
              <a:spcBef>
                <a:spcPts val="0"/>
              </a:spcBef>
              <a:buClr>
                <a:srgbClr val="000000"/>
              </a:buClr>
              <a:buFont typeface="Arial"/>
              <a:buNone/>
            </a:pPr>
            <a:r>
              <a:t/>
            </a:r>
            <a:endParaRPr sz="1400"/>
          </a:p>
          <a:p>
            <a:pPr lvl="4" rtl="0">
              <a:spcBef>
                <a:spcPts val="0"/>
              </a:spcBef>
              <a:buClr>
                <a:srgbClr val="000000"/>
              </a:buClr>
              <a:buFont typeface="Arial"/>
              <a:buNone/>
            </a:pPr>
            <a:r>
              <a:t/>
            </a:r>
            <a:endParaRPr sz="1400"/>
          </a:p>
          <a:p>
            <a:pPr lvl="5" rtl="0">
              <a:spcBef>
                <a:spcPts val="0"/>
              </a:spcBef>
              <a:buClr>
                <a:srgbClr val="000000"/>
              </a:buClr>
              <a:buFont typeface="Arial"/>
              <a:buNone/>
            </a:pPr>
            <a:r>
              <a:t/>
            </a:r>
            <a:endParaRPr sz="1400"/>
          </a:p>
          <a:p>
            <a:pPr lvl="6" rtl="0">
              <a:spcBef>
                <a:spcPts val="0"/>
              </a:spcBef>
              <a:buClr>
                <a:srgbClr val="000000"/>
              </a:buClr>
              <a:buFont typeface="Arial"/>
              <a:buNone/>
            </a:pPr>
            <a:r>
              <a:t/>
            </a:r>
            <a:endParaRPr sz="1400"/>
          </a:p>
          <a:p>
            <a:pPr lvl="7" rtl="0">
              <a:spcBef>
                <a:spcPts val="0"/>
              </a:spcBef>
              <a:buClr>
                <a:srgbClr val="000000"/>
              </a:buClr>
              <a:buFont typeface="Arial"/>
              <a:buNone/>
            </a:pPr>
            <a:r>
              <a:t/>
            </a:r>
            <a:endParaRPr sz="1400"/>
          </a:p>
          <a:p>
            <a:pPr lvl="8" rtl="0">
              <a:spcBef>
                <a:spcPts val="0"/>
              </a:spcBef>
              <a:buClr>
                <a:srgbClr val="000000"/>
              </a:buClr>
              <a:buFont typeface="Arial"/>
              <a:buNone/>
            </a:pPr>
            <a:r>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9" name="Shape 1419"/>
        <p:cNvGrpSpPr/>
        <p:nvPr/>
      </p:nvGrpSpPr>
      <p:grpSpPr>
        <a:xfrm>
          <a:off x="0" y="0"/>
          <a:ext cx="0" cy="0"/>
          <a:chOff x="0" y="0"/>
          <a:chExt cx="0" cy="0"/>
        </a:xfrm>
      </p:grpSpPr>
      <p:sp>
        <p:nvSpPr>
          <p:cNvPr id="1420" name="Shape 1420"/>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
        <p:nvSpPr>
          <p:cNvPr id="1421" name="Shape 1421"/>
          <p:cNvSpPr txBox="1"/>
          <p:nvPr>
            <p:ph idx="1" type="body"/>
          </p:nvPr>
        </p:nvSpPr>
        <p:spPr>
          <a:xfrm>
            <a:off x="685799" y="4343399"/>
            <a:ext cx="5486400" cy="4114800"/>
          </a:xfrm>
          <a:prstGeom prst="rect">
            <a:avLst/>
          </a:prstGeom>
          <a:noFill/>
          <a:ln>
            <a:noFill/>
          </a:ln>
        </p:spPr>
        <p:txBody>
          <a:bodyPr anchorCtr="0" anchor="ctr" bIns="89600" lIns="89600" rIns="89600" tIns="89600">
            <a:noAutofit/>
          </a:bodyPr>
          <a:lstStyle/>
          <a:p>
            <a:pPr lvl="0" rtl="0">
              <a:spcBef>
                <a:spcPts val="0"/>
              </a:spcBef>
              <a:buNone/>
            </a:pPr>
            <a:r>
              <a:rPr lang="en"/>
              <a:t>For example, the ranking on Google Search, the voice recognition in Android, image classification in Google Photos, OCR, NLP and so on.</a:t>
            </a:r>
          </a:p>
          <a:p>
            <a:pPr lvl="0" rtl="0">
              <a:spcBef>
                <a:spcPts val="0"/>
              </a:spcBef>
              <a:buNone/>
            </a:pPr>
            <a:r>
              <a:t/>
            </a:r>
            <a:endParaRPr/>
          </a:p>
          <a:p>
            <a:pPr lvl="0" rtl="0">
              <a:spcBef>
                <a:spcPts val="0"/>
              </a:spcBef>
              <a:buNone/>
            </a:pPr>
            <a:r>
              <a:rPr lang="en"/>
              <a:t>They all have been using the deep learning technologies for years.</a:t>
            </a:r>
          </a:p>
        </p:txBody>
      </p:sp>
      <p:sp>
        <p:nvSpPr>
          <p:cNvPr id="1422" name="Shape 1422"/>
          <p:cNvSpPr txBox="1"/>
          <p:nvPr>
            <p:ph idx="12" type="sldNum"/>
          </p:nvPr>
        </p:nvSpPr>
        <p:spPr>
          <a:xfrm>
            <a:off x="3884613" y="8685213"/>
            <a:ext cx="2971799" cy="457200"/>
          </a:xfrm>
          <a:prstGeom prst="rect">
            <a:avLst/>
          </a:prstGeom>
          <a:noFill/>
          <a:ln>
            <a:noFill/>
          </a:ln>
        </p:spPr>
        <p:txBody>
          <a:bodyPr anchorCtr="0" anchor="ctr" bIns="89600" lIns="89600" rIns="89600" tIns="89600">
            <a:noAutofit/>
          </a:bodyPr>
          <a:lstStyle/>
          <a:p>
            <a:pPr lvl="0" rtl="0">
              <a:spcBef>
                <a:spcPts val="0"/>
              </a:spcBef>
              <a:buNone/>
            </a:pPr>
            <a:r>
              <a:t/>
            </a:r>
            <a:endParaRPr sz="1400"/>
          </a:p>
          <a:p>
            <a:pPr lvl="1" rtl="0">
              <a:spcBef>
                <a:spcPts val="0"/>
              </a:spcBef>
              <a:buNone/>
            </a:pPr>
            <a:r>
              <a:t/>
            </a:r>
            <a:endParaRPr sz="1400"/>
          </a:p>
          <a:p>
            <a:pPr lvl="2" rtl="0">
              <a:spcBef>
                <a:spcPts val="0"/>
              </a:spcBef>
              <a:buNone/>
            </a:pPr>
            <a:r>
              <a:t/>
            </a:r>
            <a:endParaRPr sz="1400"/>
          </a:p>
          <a:p>
            <a:pPr lvl="3" rtl="0">
              <a:spcBef>
                <a:spcPts val="0"/>
              </a:spcBef>
              <a:buNone/>
            </a:pPr>
            <a:r>
              <a:t/>
            </a:r>
            <a:endParaRPr sz="1400"/>
          </a:p>
          <a:p>
            <a:pPr lvl="4" rtl="0">
              <a:spcBef>
                <a:spcPts val="0"/>
              </a:spcBef>
              <a:buNone/>
            </a:pPr>
            <a:r>
              <a:t/>
            </a:r>
            <a:endParaRPr sz="1400"/>
          </a:p>
          <a:p>
            <a:pPr lvl="5" rtl="0">
              <a:spcBef>
                <a:spcPts val="0"/>
              </a:spcBef>
              <a:buNone/>
            </a:pPr>
            <a:r>
              <a:t/>
            </a:r>
            <a:endParaRPr sz="1400"/>
          </a:p>
          <a:p>
            <a:pPr lvl="6" rtl="0">
              <a:spcBef>
                <a:spcPts val="0"/>
              </a:spcBef>
              <a:buNone/>
            </a:pPr>
            <a:r>
              <a:t/>
            </a:r>
            <a:endParaRPr sz="1400"/>
          </a:p>
          <a:p>
            <a:pPr lvl="7" rtl="0">
              <a:spcBef>
                <a:spcPts val="0"/>
              </a:spcBef>
              <a:buNone/>
            </a:pPr>
            <a:r>
              <a:t/>
            </a:r>
            <a:endParaRPr sz="1400"/>
          </a:p>
          <a:p>
            <a:pPr lvl="8" rtl="0">
              <a:spcBef>
                <a:spcPts val="0"/>
              </a:spcBef>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6" name="Shape 1256"/>
        <p:cNvGrpSpPr/>
        <p:nvPr/>
      </p:nvGrpSpPr>
      <p:grpSpPr>
        <a:xfrm>
          <a:off x="0" y="0"/>
          <a:ext cx="0" cy="0"/>
          <a:chOff x="0" y="0"/>
          <a:chExt cx="0" cy="0"/>
        </a:xfrm>
      </p:grpSpPr>
      <p:sp>
        <p:nvSpPr>
          <p:cNvPr id="1257" name="Shape 1257"/>
          <p:cNvSpPr txBox="1"/>
          <p:nvPr>
            <p:ph idx="1" type="body"/>
          </p:nvPr>
        </p:nvSpPr>
        <p:spPr>
          <a:xfrm>
            <a:off x="685799" y="4343399"/>
            <a:ext cx="5486400" cy="4114800"/>
          </a:xfrm>
          <a:prstGeom prst="rect">
            <a:avLst/>
          </a:prstGeom>
          <a:noFill/>
          <a:ln>
            <a:noFill/>
          </a:ln>
        </p:spPr>
        <p:txBody>
          <a:bodyPr anchorCtr="0" anchor="ctr" bIns="89600" lIns="89600" rIns="89600" tIns="89600">
            <a:noAutofit/>
          </a:bodyPr>
          <a:lstStyle/>
          <a:p>
            <a:pPr lvl="0" rtl="0">
              <a:spcBef>
                <a:spcPts val="0"/>
              </a:spcBef>
              <a:buNone/>
            </a:pPr>
            <a:r>
              <a:t/>
            </a:r>
            <a:endParaRPr sz="1400"/>
          </a:p>
        </p:txBody>
      </p:sp>
      <p:sp>
        <p:nvSpPr>
          <p:cNvPr id="1258" name="Shape 1258"/>
          <p:cNvSpPr/>
          <p:nvPr>
            <p:ph idx="2" type="sldImg"/>
          </p:nvPr>
        </p:nvSpPr>
        <p:spPr>
          <a:xfrm>
            <a:off x="381000" y="685799"/>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0" name="Shape 1430"/>
        <p:cNvGrpSpPr/>
        <p:nvPr/>
      </p:nvGrpSpPr>
      <p:grpSpPr>
        <a:xfrm>
          <a:off x="0" y="0"/>
          <a:ext cx="0" cy="0"/>
          <a:chOff x="0" y="0"/>
          <a:chExt cx="0" cy="0"/>
        </a:xfrm>
      </p:grpSpPr>
      <p:sp>
        <p:nvSpPr>
          <p:cNvPr id="1431" name="Shape 1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2" name="Shape 1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rgbClr val="000000"/>
              </a:buClr>
              <a:buSzPct val="78571"/>
              <a:buFont typeface="Arial"/>
              <a:buNone/>
            </a:pPr>
            <a:r>
              <a:rPr lang="en" sz="1400">
                <a:latin typeface="Roboto"/>
                <a:ea typeface="Roboto"/>
                <a:cs typeface="Roboto"/>
                <a:sym typeface="Roboto"/>
              </a:rPr>
              <a:t>Now we have over 20 production projects that has been using deep learning technology.</a:t>
            </a:r>
          </a:p>
          <a:p>
            <a:pPr lvl="0" rtl="0">
              <a:spcBef>
                <a:spcPts val="0"/>
              </a:spcBef>
              <a:buClr>
                <a:srgbClr val="000000"/>
              </a:buClr>
              <a:buSzPct val="78571"/>
              <a:buFont typeface="Arial"/>
              <a:buNone/>
            </a:pPr>
            <a:r>
              <a:t/>
            </a:r>
            <a:endParaRPr sz="1400">
              <a:latin typeface="Roboto"/>
              <a:ea typeface="Roboto"/>
              <a:cs typeface="Roboto"/>
              <a:sym typeface="Roboto"/>
            </a:endParaRPr>
          </a:p>
          <a:p>
            <a:pPr lvl="0" rtl="0">
              <a:spcBef>
                <a:spcPts val="0"/>
              </a:spcBef>
              <a:buClr>
                <a:srgbClr val="000000"/>
              </a:buClr>
              <a:buSzPct val="78571"/>
              <a:buFont typeface="Arial"/>
              <a:buNone/>
            </a:pPr>
            <a:r>
              <a:rPr lang="en" sz="1400">
                <a:latin typeface="Roboto"/>
                <a:ea typeface="Roboto"/>
                <a:cs typeface="Roboto"/>
                <a:sym typeface="Roboto"/>
              </a:rPr>
              <a:t>At Google, DNN is not just an academic research anymore. It's a reliable and scalable production technology.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3" name="Shape 1443"/>
        <p:cNvGrpSpPr/>
        <p:nvPr/>
      </p:nvGrpSpPr>
      <p:grpSpPr>
        <a:xfrm>
          <a:off x="0" y="0"/>
          <a:ext cx="0" cy="0"/>
          <a:chOff x="0" y="0"/>
          <a:chExt cx="0" cy="0"/>
        </a:xfrm>
      </p:grpSpPr>
      <p:sp>
        <p:nvSpPr>
          <p:cNvPr id="1444" name="Shape 1444"/>
          <p:cNvSpPr/>
          <p:nvPr>
            <p:ph idx="2" type="sldImg"/>
          </p:nvPr>
        </p:nvSpPr>
        <p:spPr>
          <a:xfrm>
            <a:off x="381300" y="685799"/>
            <a:ext cx="6096000" cy="3429000"/>
          </a:xfrm>
          <a:custGeom>
            <a:pathLst>
              <a:path extrusionOk="0" h="120000" w="120000">
                <a:moveTo>
                  <a:pt x="0" y="0"/>
                </a:moveTo>
                <a:lnTo>
                  <a:pt x="120000" y="0"/>
                </a:lnTo>
                <a:lnTo>
                  <a:pt x="120000" y="120000"/>
                </a:lnTo>
                <a:lnTo>
                  <a:pt x="0" y="120000"/>
                </a:lnTo>
                <a:close/>
              </a:path>
            </a:pathLst>
          </a:custGeom>
        </p:spPr>
      </p:sp>
      <p:sp>
        <p:nvSpPr>
          <p:cNvPr id="1445" name="Shape 1445"/>
          <p:cNvSpPr txBox="1"/>
          <p:nvPr>
            <p:ph idx="1" type="body"/>
          </p:nvPr>
        </p:nvSpPr>
        <p:spPr>
          <a:xfrm>
            <a:off x="685799" y="4343399"/>
            <a:ext cx="5486400" cy="4114800"/>
          </a:xfrm>
          <a:prstGeom prst="rect">
            <a:avLst/>
          </a:prstGeom>
        </p:spPr>
        <p:txBody>
          <a:bodyPr anchorCtr="0" anchor="t" bIns="91425" lIns="91425" rIns="91425" tIns="91425">
            <a:noAutofit/>
          </a:bodyPr>
          <a:lstStyle/>
          <a:p>
            <a:pPr lvl="0" rtl="0">
              <a:spcBef>
                <a:spcPts val="0"/>
              </a:spcBef>
              <a:buNone/>
            </a:pPr>
            <a:r>
              <a:rPr lang="en" sz="1400"/>
              <a:t>For example, RankBrain uses 500 nodes to gain 300x higher performance for Google Search ranking algorithm.</a:t>
            </a:r>
          </a:p>
          <a:p>
            <a:pPr lvl="0" rtl="0">
              <a:spcBef>
                <a:spcPts val="0"/>
              </a:spcBef>
              <a:buNone/>
            </a:pPr>
            <a:r>
              <a:t/>
            </a:r>
            <a:endParaRPr sz="1400"/>
          </a:p>
          <a:p>
            <a:pPr lvl="0" rtl="0">
              <a:spcBef>
                <a:spcPts val="0"/>
              </a:spcBef>
              <a:buNone/>
            </a:pPr>
            <a:r>
              <a:rPr lang="en" sz="1400"/>
              <a:t>Image analysis with Inception model can be 40x faster with 50 GPU nodes.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0" name="Shape 1450"/>
        <p:cNvGrpSpPr/>
        <p:nvPr/>
      </p:nvGrpSpPr>
      <p:grpSpPr>
        <a:xfrm>
          <a:off x="0" y="0"/>
          <a:ext cx="0" cy="0"/>
          <a:chOff x="0" y="0"/>
          <a:chExt cx="0" cy="0"/>
        </a:xfrm>
      </p:grpSpPr>
      <p:sp>
        <p:nvSpPr>
          <p:cNvPr id="1451" name="Shape 14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452" name="Shape 145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buClr>
                <a:schemeClr val="dk1"/>
              </a:buClr>
              <a:buFont typeface="Roboto"/>
              <a:buNone/>
            </a:pPr>
            <a:r>
              <a:rPr lang="en">
                <a:solidFill>
                  <a:schemeClr val="dk1"/>
                </a:solidFill>
                <a:latin typeface="Roboto"/>
                <a:ea typeface="Roboto"/>
                <a:cs typeface="Roboto"/>
                <a:sym typeface="Roboto"/>
              </a:rPr>
              <a:t>So we created TensorFlow as a library to build deep neural networks at Google.</a:t>
            </a:r>
          </a:p>
        </p:txBody>
      </p:sp>
      <p:sp>
        <p:nvSpPr>
          <p:cNvPr id="1453" name="Shape 145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Clr>
                <a:schemeClr val="dk1"/>
              </a:buClr>
              <a:buSzPct val="250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7" name="Shape 1457"/>
        <p:cNvGrpSpPr/>
        <p:nvPr/>
      </p:nvGrpSpPr>
      <p:grpSpPr>
        <a:xfrm>
          <a:off x="0" y="0"/>
          <a:ext cx="0" cy="0"/>
          <a:chOff x="0" y="0"/>
          <a:chExt cx="0" cy="0"/>
        </a:xfrm>
      </p:grpSpPr>
      <p:sp>
        <p:nvSpPr>
          <p:cNvPr id="1458" name="Shape 1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9" name="Shape 14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4" name="Shape 1464"/>
        <p:cNvGrpSpPr/>
        <p:nvPr/>
      </p:nvGrpSpPr>
      <p:grpSpPr>
        <a:xfrm>
          <a:off x="0" y="0"/>
          <a:ext cx="0" cy="0"/>
          <a:chOff x="0" y="0"/>
          <a:chExt cx="0" cy="0"/>
        </a:xfrm>
      </p:grpSpPr>
      <p:sp>
        <p:nvSpPr>
          <p:cNvPr id="1465" name="Shape 14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466" name="Shape 146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Opensourced late last year.</a:t>
            </a:r>
          </a:p>
          <a:p>
            <a:pPr lvl="0" rtl="0">
              <a:spcBef>
                <a:spcPts val="0"/>
              </a:spcBef>
              <a:buNone/>
            </a:pPr>
            <a:r>
              <a:t/>
            </a:r>
            <a:endParaRPr/>
          </a:p>
          <a:p>
            <a:pPr lvl="0" rtl="0">
              <a:spcBef>
                <a:spcPts val="0"/>
              </a:spcBef>
              <a:buNone/>
            </a:pPr>
            <a:r>
              <a:rPr lang="en"/>
              <a:t>Data flow graphs describe mathematical computation with a directed graph of nodes &amp; edges. Nodes typically implement mathematical operations, but can also represent endpoints to feed in data, push out results, or read/write persistent variables. Edges describe the input/output relationships between nodes. These data edges carry dynamically-sized multidimensional data arrays, or tensors. The flow of tensors through the graph is where TensorFlow gets its name.</a:t>
            </a:r>
          </a:p>
          <a:p>
            <a:pPr lvl="0" rtl="0">
              <a:spcBef>
                <a:spcPts val="0"/>
              </a:spcBef>
              <a:buNone/>
            </a:pPr>
            <a:r>
              <a:t/>
            </a:r>
            <a:endParaRPr/>
          </a:p>
          <a:p>
            <a:pPr lvl="0" rtl="0">
              <a:spcBef>
                <a:spcPts val="0"/>
              </a:spcBef>
              <a:buNone/>
            </a:pPr>
            <a:r>
              <a:rPr lang="en"/>
              <a:t>Flexible, auto-differentiation, custom ops, …</a:t>
            </a:r>
          </a:p>
          <a:p>
            <a:pPr lvl="0" rtl="0">
              <a:spcBef>
                <a:spcPts val="0"/>
              </a:spcBef>
              <a:buNone/>
            </a:pPr>
            <a:r>
              <a:t/>
            </a:r>
            <a:endParaRPr/>
          </a:p>
          <a:p>
            <a:pPr lvl="0" rtl="0">
              <a:spcBef>
                <a:spcPts val="0"/>
              </a:spcBef>
              <a:buNone/>
            </a:pPr>
            <a:r>
              <a:rPr lang="en"/>
              <a:t>As a TensorFlow user, you define the computational architecture of your predictive model, combine that with your objective function, and just add data -- TensorFlow handles computing the derivatives for you. Computing the derivative of some values w.r.t. other values in the model just extends your graph, so you can always see exactly what's going on.</a:t>
            </a:r>
          </a:p>
          <a:p>
            <a:pPr lvl="0" rtl="0">
              <a:spcBef>
                <a:spcPts val="0"/>
              </a:spcBef>
              <a:buNone/>
            </a:pPr>
            <a:r>
              <a:t/>
            </a:r>
            <a:endParaRPr/>
          </a:p>
        </p:txBody>
      </p:sp>
      <p:sp>
        <p:nvSpPr>
          <p:cNvPr id="1467" name="Shape 1467"/>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4" name="Shape 1474"/>
        <p:cNvGrpSpPr/>
        <p:nvPr/>
      </p:nvGrpSpPr>
      <p:grpSpPr>
        <a:xfrm>
          <a:off x="0" y="0"/>
          <a:ext cx="0" cy="0"/>
          <a:chOff x="0" y="0"/>
          <a:chExt cx="0" cy="0"/>
        </a:xfrm>
      </p:grpSpPr>
      <p:sp>
        <p:nvSpPr>
          <p:cNvPr id="1475" name="Shape 14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476" name="Shape 14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TensorFlow lets us describe a graph of interacting operations that run entirely outside Python. (Approaches like this can be seen in a few machine learning libraries.)</a:t>
            </a:r>
          </a:p>
        </p:txBody>
      </p:sp>
      <p:sp>
        <p:nvSpPr>
          <p:cNvPr id="1477" name="Shape 1477"/>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1" name="Shape 1481"/>
        <p:cNvGrpSpPr/>
        <p:nvPr/>
      </p:nvGrpSpPr>
      <p:grpSpPr>
        <a:xfrm>
          <a:off x="0" y="0"/>
          <a:ext cx="0" cy="0"/>
          <a:chOff x="0" y="0"/>
          <a:chExt cx="0" cy="0"/>
        </a:xfrm>
      </p:grpSpPr>
      <p:sp>
        <p:nvSpPr>
          <p:cNvPr id="1482" name="Shape 14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483" name="Shape 148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Tensorflow also provides data structures that define placeholders (input values to a graph), variables (values that can be modified during training), and the Session which is the core TensorFlow environment for the operations to be executed.</a:t>
            </a:r>
          </a:p>
        </p:txBody>
      </p:sp>
      <p:sp>
        <p:nvSpPr>
          <p:cNvPr id="1484" name="Shape 1484"/>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8" name="Shape 1488"/>
        <p:cNvGrpSpPr/>
        <p:nvPr/>
      </p:nvGrpSpPr>
      <p:grpSpPr>
        <a:xfrm>
          <a:off x="0" y="0"/>
          <a:ext cx="0" cy="0"/>
          <a:chOff x="0" y="0"/>
          <a:chExt cx="0" cy="0"/>
        </a:xfrm>
      </p:grpSpPr>
      <p:sp>
        <p:nvSpPr>
          <p:cNvPr id="1489" name="Shape 14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490" name="Shape 14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Here’s a non-exhaustive list of the operations that TensorFlow has built in.</a:t>
            </a:r>
          </a:p>
        </p:txBody>
      </p:sp>
      <p:sp>
        <p:nvSpPr>
          <p:cNvPr id="1491" name="Shape 1491"/>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6" name="Shape 1496"/>
        <p:cNvGrpSpPr/>
        <p:nvPr/>
      </p:nvGrpSpPr>
      <p:grpSpPr>
        <a:xfrm>
          <a:off x="0" y="0"/>
          <a:ext cx="0" cy="0"/>
          <a:chOff x="0" y="0"/>
          <a:chExt cx="0" cy="0"/>
        </a:xfrm>
      </p:grpSpPr>
      <p:sp>
        <p:nvSpPr>
          <p:cNvPr id="1497" name="Shape 1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8" name="Shape 14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So let’s take a look at an example of using TensorFlow</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1" name="Shape 1501"/>
        <p:cNvGrpSpPr/>
        <p:nvPr/>
      </p:nvGrpSpPr>
      <p:grpSpPr>
        <a:xfrm>
          <a:off x="0" y="0"/>
          <a:ext cx="0" cy="0"/>
          <a:chOff x="0" y="0"/>
          <a:chExt cx="0" cy="0"/>
        </a:xfrm>
      </p:grpSpPr>
      <p:sp>
        <p:nvSpPr>
          <p:cNvPr id="1502" name="Shape 1502"/>
          <p:cNvSpPr/>
          <p:nvPr>
            <p:ph idx="2" type="sldImg"/>
          </p:nvPr>
        </p:nvSpPr>
        <p:spPr>
          <a:xfrm>
            <a:off x="381300" y="685799"/>
            <a:ext cx="6096000" cy="3429000"/>
          </a:xfrm>
          <a:custGeom>
            <a:pathLst>
              <a:path extrusionOk="0" h="120000" w="120000">
                <a:moveTo>
                  <a:pt x="0" y="0"/>
                </a:moveTo>
                <a:lnTo>
                  <a:pt x="120000" y="0"/>
                </a:lnTo>
                <a:lnTo>
                  <a:pt x="120000" y="120000"/>
                </a:lnTo>
                <a:lnTo>
                  <a:pt x="0" y="120000"/>
                </a:lnTo>
                <a:close/>
              </a:path>
            </a:pathLst>
          </a:custGeom>
        </p:spPr>
      </p:sp>
      <p:sp>
        <p:nvSpPr>
          <p:cNvPr id="1503" name="Shape 1503"/>
          <p:cNvSpPr txBox="1"/>
          <p:nvPr>
            <p:ph idx="1" type="body"/>
          </p:nvPr>
        </p:nvSpPr>
        <p:spPr>
          <a:xfrm>
            <a:off x="685799" y="4343399"/>
            <a:ext cx="5486400" cy="4114800"/>
          </a:xfrm>
          <a:prstGeom prst="rect">
            <a:avLst/>
          </a:prstGeom>
        </p:spPr>
        <p:txBody>
          <a:bodyPr anchorCtr="0" anchor="t" bIns="91425" lIns="91425" rIns="91425" tIns="91425">
            <a:noAutofit/>
          </a:bodyPr>
          <a:lstStyle/>
          <a:p>
            <a:pPr lvl="0">
              <a:spcBef>
                <a:spcPts val="0"/>
              </a:spcBef>
              <a:buNone/>
            </a:pPr>
            <a:r>
              <a:rPr lang="en" sz="1400"/>
              <a:t>So as you can see TensorFlow is similar to other libraries. The main difference between TensorFlow and other libraries like Theano is the ability to distribute the workload.</a:t>
            </a:r>
          </a:p>
          <a:p>
            <a:pPr lvl="0">
              <a:spcBef>
                <a:spcPts val="0"/>
              </a:spcBef>
              <a:buNone/>
            </a:pPr>
            <a:r>
              <a:t/>
            </a:r>
            <a:endParaRPr sz="1400"/>
          </a:p>
          <a:p>
            <a:pPr lvl="0" rtl="0">
              <a:spcBef>
                <a:spcPts val="0"/>
              </a:spcBef>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8" name="Shape 1268"/>
        <p:cNvGrpSpPr/>
        <p:nvPr/>
      </p:nvGrpSpPr>
      <p:grpSpPr>
        <a:xfrm>
          <a:off x="0" y="0"/>
          <a:ext cx="0" cy="0"/>
          <a:chOff x="0" y="0"/>
          <a:chExt cx="0" cy="0"/>
        </a:xfrm>
      </p:grpSpPr>
      <p:sp>
        <p:nvSpPr>
          <p:cNvPr id="1269" name="Shape 1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0" name="Shape 1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7" name="Shape 1507"/>
        <p:cNvGrpSpPr/>
        <p:nvPr/>
      </p:nvGrpSpPr>
      <p:grpSpPr>
        <a:xfrm>
          <a:off x="0" y="0"/>
          <a:ext cx="0" cy="0"/>
          <a:chOff x="0" y="0"/>
          <a:chExt cx="0" cy="0"/>
        </a:xfrm>
      </p:grpSpPr>
      <p:sp>
        <p:nvSpPr>
          <p:cNvPr id="1508" name="Shape 1508"/>
          <p:cNvSpPr/>
          <p:nvPr>
            <p:ph idx="2" type="sldImg"/>
          </p:nvPr>
        </p:nvSpPr>
        <p:spPr>
          <a:xfrm>
            <a:off x="381300" y="685799"/>
            <a:ext cx="6096000" cy="3429000"/>
          </a:xfrm>
          <a:custGeom>
            <a:pathLst>
              <a:path extrusionOk="0" h="120000" w="120000">
                <a:moveTo>
                  <a:pt x="0" y="0"/>
                </a:moveTo>
                <a:lnTo>
                  <a:pt x="120000" y="0"/>
                </a:lnTo>
                <a:lnTo>
                  <a:pt x="120000" y="120000"/>
                </a:lnTo>
                <a:lnTo>
                  <a:pt x="0" y="120000"/>
                </a:lnTo>
                <a:close/>
              </a:path>
            </a:pathLst>
          </a:custGeom>
        </p:spPr>
      </p:sp>
      <p:sp>
        <p:nvSpPr>
          <p:cNvPr id="1509" name="Shape 1509"/>
          <p:cNvSpPr txBox="1"/>
          <p:nvPr>
            <p:ph idx="1" type="body"/>
          </p:nvPr>
        </p:nvSpPr>
        <p:spPr>
          <a:xfrm>
            <a:off x="685799" y="4343399"/>
            <a:ext cx="5486400" cy="4114800"/>
          </a:xfrm>
          <a:prstGeom prst="rect">
            <a:avLst/>
          </a:prstGeom>
        </p:spPr>
        <p:txBody>
          <a:bodyPr anchorCtr="0" anchor="t" bIns="91425" lIns="91425" rIns="91425" tIns="91425">
            <a:noAutofit/>
          </a:bodyPr>
          <a:lstStyle/>
          <a:p>
            <a:pPr lvl="0" rtl="0">
              <a:spcBef>
                <a:spcPts val="0"/>
              </a:spcBef>
              <a:buNone/>
            </a:pPr>
            <a:r>
              <a:rPr lang="en" sz="1400"/>
              <a:t>Tensorflow can acheive distributed training by breaking up the graph operations and mapping to different execution devices, like a CPU or GPU.</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4" name="Shape 1514"/>
        <p:cNvGrpSpPr/>
        <p:nvPr/>
      </p:nvGrpSpPr>
      <p:grpSpPr>
        <a:xfrm>
          <a:off x="0" y="0"/>
          <a:ext cx="0" cy="0"/>
          <a:chOff x="0" y="0"/>
          <a:chExt cx="0" cy="0"/>
        </a:xfrm>
      </p:grpSpPr>
      <p:sp>
        <p:nvSpPr>
          <p:cNvPr id="1515" name="Shape 151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16" name="Shape 15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1400"/>
              <a:t>At a high level there are two large choices you need to make when defining a distributed TensorFlow model, these choices can affect everything from developer workflow, to model performance, and need to take into account the size and structure of the underlying algorithm.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1" name="Shape 1521"/>
        <p:cNvGrpSpPr/>
        <p:nvPr/>
      </p:nvGrpSpPr>
      <p:grpSpPr>
        <a:xfrm>
          <a:off x="0" y="0"/>
          <a:ext cx="0" cy="0"/>
          <a:chOff x="0" y="0"/>
          <a:chExt cx="0" cy="0"/>
        </a:xfrm>
      </p:grpSpPr>
      <p:sp>
        <p:nvSpPr>
          <p:cNvPr id="1522" name="Shape 1522"/>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23" name="Shape 1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8" name="Shape 1528"/>
        <p:cNvGrpSpPr/>
        <p:nvPr/>
      </p:nvGrpSpPr>
      <p:grpSpPr>
        <a:xfrm>
          <a:off x="0" y="0"/>
          <a:ext cx="0" cy="0"/>
          <a:chOff x="0" y="0"/>
          <a:chExt cx="0" cy="0"/>
        </a:xfrm>
      </p:grpSpPr>
      <p:sp>
        <p:nvSpPr>
          <p:cNvPr id="1529" name="Shape 15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530" name="Shape 15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Cloud ML Demo by Jeff Dean at GCP Next 2016:</a:t>
            </a:r>
          </a:p>
          <a:p>
            <a:pPr lvl="0" rtl="0">
              <a:spcBef>
                <a:spcPts val="0"/>
              </a:spcBef>
              <a:buClr>
                <a:schemeClr val="dk1"/>
              </a:buClr>
              <a:buSzPct val="100000"/>
              <a:buFont typeface="Arial"/>
              <a:buNone/>
            </a:pPr>
            <a:r>
              <a:rPr lang="en" u="sng">
                <a:solidFill>
                  <a:schemeClr val="accent5"/>
                </a:solidFill>
                <a:hlinkClick r:id="rId2"/>
              </a:rPr>
              <a:t>https://youtu.be/HgWHeT_OwHc?t=2h9m37s</a:t>
            </a:r>
          </a:p>
          <a:p>
            <a:pPr lvl="0" rtl="0">
              <a:spcBef>
                <a:spcPts val="0"/>
              </a:spcBef>
              <a:buNone/>
            </a:pPr>
            <a:r>
              <a:t/>
            </a: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5" name="Shape 1535"/>
        <p:cNvGrpSpPr/>
        <p:nvPr/>
      </p:nvGrpSpPr>
      <p:grpSpPr>
        <a:xfrm>
          <a:off x="0" y="0"/>
          <a:ext cx="0" cy="0"/>
          <a:chOff x="0" y="0"/>
          <a:chExt cx="0" cy="0"/>
        </a:xfrm>
      </p:grpSpPr>
      <p:sp>
        <p:nvSpPr>
          <p:cNvPr id="1536" name="Shape 1536"/>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p:spPr>
      </p:sp>
      <p:sp>
        <p:nvSpPr>
          <p:cNvPr id="1537" name="Shape 1537"/>
          <p:cNvSpPr txBox="1"/>
          <p:nvPr>
            <p:ph idx="1" type="body"/>
          </p:nvPr>
        </p:nvSpPr>
        <p:spPr>
          <a:xfrm>
            <a:off x="685799" y="4343399"/>
            <a:ext cx="5486400" cy="4114800"/>
          </a:xfrm>
          <a:prstGeom prst="rect">
            <a:avLst/>
          </a:prstGeom>
          <a:noFill/>
          <a:ln>
            <a:noFill/>
          </a:ln>
        </p:spPr>
        <p:txBody>
          <a:bodyPr anchorCtr="0" anchor="ctr" bIns="89600" lIns="89600" rIns="89600" tIns="89600">
            <a:noAutofit/>
          </a:bodyPr>
          <a:lstStyle/>
          <a:p>
            <a:pPr lvl="0" rtl="0">
              <a:spcBef>
                <a:spcPts val="0"/>
              </a:spcBef>
              <a:buNone/>
            </a:pPr>
            <a:r>
              <a:t/>
            </a:r>
            <a:endParaRPr/>
          </a:p>
        </p:txBody>
      </p:sp>
      <p:sp>
        <p:nvSpPr>
          <p:cNvPr id="1538" name="Shape 1538"/>
          <p:cNvSpPr txBox="1"/>
          <p:nvPr>
            <p:ph idx="12" type="sldNum"/>
          </p:nvPr>
        </p:nvSpPr>
        <p:spPr>
          <a:xfrm>
            <a:off x="3884613" y="8685213"/>
            <a:ext cx="2971799" cy="457200"/>
          </a:xfrm>
          <a:prstGeom prst="rect">
            <a:avLst/>
          </a:prstGeom>
          <a:noFill/>
          <a:ln>
            <a:noFill/>
          </a:ln>
        </p:spPr>
        <p:txBody>
          <a:bodyPr anchorCtr="0" anchor="ctr" bIns="89600" lIns="89600" rIns="89600" tIns="89600">
            <a:noAutofit/>
          </a:bodyPr>
          <a:lstStyle/>
          <a:p>
            <a:pPr lvl="0" rtl="0">
              <a:spcBef>
                <a:spcPts val="0"/>
              </a:spcBef>
              <a:buClr>
                <a:srgbClr val="000000"/>
              </a:buClr>
              <a:buFont typeface="Arial"/>
              <a:buNone/>
            </a:pPr>
            <a:r>
              <a:t/>
            </a:r>
            <a:endParaRPr sz="1400"/>
          </a:p>
          <a:p>
            <a:pPr lvl="1" rtl="0">
              <a:spcBef>
                <a:spcPts val="0"/>
              </a:spcBef>
              <a:buClr>
                <a:srgbClr val="000000"/>
              </a:buClr>
              <a:buFont typeface="Arial"/>
              <a:buNone/>
            </a:pPr>
            <a:r>
              <a:t/>
            </a:r>
            <a:endParaRPr sz="1400"/>
          </a:p>
          <a:p>
            <a:pPr lvl="2" rtl="0">
              <a:spcBef>
                <a:spcPts val="0"/>
              </a:spcBef>
              <a:buClr>
                <a:srgbClr val="000000"/>
              </a:buClr>
              <a:buFont typeface="Arial"/>
              <a:buNone/>
            </a:pPr>
            <a:r>
              <a:t/>
            </a:r>
            <a:endParaRPr sz="1400"/>
          </a:p>
          <a:p>
            <a:pPr lvl="3" rtl="0">
              <a:spcBef>
                <a:spcPts val="0"/>
              </a:spcBef>
              <a:buClr>
                <a:srgbClr val="000000"/>
              </a:buClr>
              <a:buFont typeface="Arial"/>
              <a:buNone/>
            </a:pPr>
            <a:r>
              <a:t/>
            </a:r>
            <a:endParaRPr sz="1400"/>
          </a:p>
          <a:p>
            <a:pPr lvl="4" rtl="0">
              <a:spcBef>
                <a:spcPts val="0"/>
              </a:spcBef>
              <a:buClr>
                <a:srgbClr val="000000"/>
              </a:buClr>
              <a:buFont typeface="Arial"/>
              <a:buNone/>
            </a:pPr>
            <a:r>
              <a:t/>
            </a:r>
            <a:endParaRPr sz="1400"/>
          </a:p>
          <a:p>
            <a:pPr lvl="5" rtl="0">
              <a:spcBef>
                <a:spcPts val="0"/>
              </a:spcBef>
              <a:buClr>
                <a:srgbClr val="000000"/>
              </a:buClr>
              <a:buFont typeface="Arial"/>
              <a:buNone/>
            </a:pPr>
            <a:r>
              <a:t/>
            </a:r>
            <a:endParaRPr sz="1400"/>
          </a:p>
          <a:p>
            <a:pPr lvl="6" rtl="0">
              <a:spcBef>
                <a:spcPts val="0"/>
              </a:spcBef>
              <a:buClr>
                <a:srgbClr val="000000"/>
              </a:buClr>
              <a:buFont typeface="Arial"/>
              <a:buNone/>
            </a:pPr>
            <a:r>
              <a:t/>
            </a:r>
            <a:endParaRPr sz="1400"/>
          </a:p>
          <a:p>
            <a:pPr lvl="7" rtl="0">
              <a:spcBef>
                <a:spcPts val="0"/>
              </a:spcBef>
              <a:buClr>
                <a:srgbClr val="000000"/>
              </a:buClr>
              <a:buFont typeface="Arial"/>
              <a:buNone/>
            </a:pPr>
            <a:r>
              <a:t/>
            </a:r>
            <a:endParaRPr sz="1400"/>
          </a:p>
          <a:p>
            <a:pPr lvl="8" rtl="0">
              <a:spcBef>
                <a:spcPts val="0"/>
              </a:spcBef>
              <a:buClr>
                <a:srgbClr val="000000"/>
              </a:buClr>
              <a:buFont typeface="Arial"/>
              <a:buNone/>
            </a:pPr>
            <a:r>
              <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2" name="Shape 1542"/>
        <p:cNvGrpSpPr/>
        <p:nvPr/>
      </p:nvGrpSpPr>
      <p:grpSpPr>
        <a:xfrm>
          <a:off x="0" y="0"/>
          <a:ext cx="0" cy="0"/>
          <a:chOff x="0" y="0"/>
          <a:chExt cx="0" cy="0"/>
        </a:xfrm>
      </p:grpSpPr>
      <p:sp>
        <p:nvSpPr>
          <p:cNvPr id="1543" name="Shape 15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544" name="Shape 154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545" name="Shape 1545"/>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3" name="Shape 1273"/>
        <p:cNvGrpSpPr/>
        <p:nvPr/>
      </p:nvGrpSpPr>
      <p:grpSpPr>
        <a:xfrm>
          <a:off x="0" y="0"/>
          <a:ext cx="0" cy="0"/>
          <a:chOff x="0" y="0"/>
          <a:chExt cx="0" cy="0"/>
        </a:xfrm>
      </p:grpSpPr>
      <p:sp>
        <p:nvSpPr>
          <p:cNvPr id="1274" name="Shape 1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5" name="Shape 1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0" name="Shape 1280"/>
        <p:cNvGrpSpPr/>
        <p:nvPr/>
      </p:nvGrpSpPr>
      <p:grpSpPr>
        <a:xfrm>
          <a:off x="0" y="0"/>
          <a:ext cx="0" cy="0"/>
          <a:chOff x="0" y="0"/>
          <a:chExt cx="0" cy="0"/>
        </a:xfrm>
      </p:grpSpPr>
      <p:sp>
        <p:nvSpPr>
          <p:cNvPr id="1281" name="Shape 12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282" name="Shape 1282"/>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lnSpc>
                <a:spcPct val="80000"/>
              </a:lnSpc>
              <a:spcBef>
                <a:spcPts val="0"/>
              </a:spcBef>
              <a:buClr>
                <a:schemeClr val="dk1"/>
              </a:buClr>
              <a:buFont typeface="Roboto"/>
              <a:buNone/>
            </a:pPr>
            <a:r>
              <a:rPr lang="en">
                <a:solidFill>
                  <a:schemeClr val="dk1"/>
                </a:solidFill>
                <a:latin typeface="Roboto"/>
                <a:ea typeface="Roboto"/>
                <a:cs typeface="Roboto"/>
                <a:sym typeface="Roboto"/>
              </a:rPr>
              <a:t>First I want to give some background about what Deep Learning is. Deep learning is a type of machine learning that is done with neural networks. Particularly “deep” neural networks. The term deep comes from the idea that the tree structures that make up the network have a deep structure. So they are essentially more complicated neural networks.</a:t>
            </a:r>
          </a:p>
        </p:txBody>
      </p:sp>
      <p:sp>
        <p:nvSpPr>
          <p:cNvPr id="1283" name="Shape 1283"/>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Clr>
                <a:schemeClr val="dk1"/>
              </a:buClr>
              <a:buSzPct val="25000"/>
              <a:buFont typeface="Roboto"/>
              <a:buNone/>
            </a:pPr>
            <a:fld id="{00000000-1234-1234-1234-123412341234}" type="slidenum">
              <a:rPr b="0" i="0" lang="en" sz="1200" u="none" cap="none" strike="noStrike">
                <a:solidFill>
                  <a:schemeClr val="dk1"/>
                </a:solidFill>
                <a:latin typeface="Roboto"/>
                <a:ea typeface="Roboto"/>
                <a:cs typeface="Roboto"/>
                <a:sym typeface="Roboto"/>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7" name="Shape 1287"/>
        <p:cNvGrpSpPr/>
        <p:nvPr/>
      </p:nvGrpSpPr>
      <p:grpSpPr>
        <a:xfrm>
          <a:off x="0" y="0"/>
          <a:ext cx="0" cy="0"/>
          <a:chOff x="0" y="0"/>
          <a:chExt cx="0" cy="0"/>
        </a:xfrm>
      </p:grpSpPr>
      <p:sp>
        <p:nvSpPr>
          <p:cNvPr id="1288" name="Shape 12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289" name="Shape 128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Public Domain image: </a:t>
            </a:r>
            <a:r>
              <a:rPr lang="en" u="sng">
                <a:solidFill>
                  <a:schemeClr val="hlink"/>
                </a:solidFill>
                <a:hlinkClick r:id="rId2"/>
              </a:rPr>
              <a:t>https://flic.kr/p/pQstAP</a:t>
            </a:r>
          </a:p>
          <a:p>
            <a:pPr lvl="0">
              <a:spcBef>
                <a:spcPts val="0"/>
              </a:spcBef>
              <a:buNone/>
            </a:pPr>
            <a:r>
              <a:t/>
            </a:r>
            <a:endParaRPr/>
          </a:p>
          <a:p>
            <a:pPr lvl="0" rtl="0">
              <a:spcBef>
                <a:spcPts val="0"/>
              </a:spcBef>
              <a:buNone/>
            </a:pPr>
            <a:r>
              <a:rPr lang="en">
                <a:solidFill>
                  <a:schemeClr val="dk1"/>
                </a:solidFill>
              </a:rPr>
              <a:t>Neural networks are typically organized in layers. Layers are made up of a number of interconnected 'nodes' which contain an 'activation function'. Patterns are presented to the network via the 'input layer', which communicates to one or more 'hidden layers' where the actual processing is done via a system of weighted 'connections'. The hidden layers then link to an 'output layer' where the answer is output.</a:t>
            </a:r>
          </a:p>
          <a:p>
            <a:pPr lvl="0" rtl="0">
              <a:spcBef>
                <a:spcPts val="0"/>
              </a:spcBef>
              <a:buClr>
                <a:schemeClr val="dk1"/>
              </a:buClr>
              <a:buFont typeface="Arial"/>
              <a:buNone/>
            </a:pPr>
            <a:r>
              <a:t/>
            </a:r>
            <a:endParaRPr/>
          </a:p>
          <a:p>
            <a:pPr lvl="0" rtl="0">
              <a:spcBef>
                <a:spcPts val="0"/>
              </a:spcBef>
              <a:buNone/>
            </a:pPr>
            <a:r>
              <a:t/>
            </a:r>
            <a:endParaRPr/>
          </a:p>
        </p:txBody>
      </p:sp>
      <p:sp>
        <p:nvSpPr>
          <p:cNvPr id="1290" name="Shape 1290"/>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4" name="Shape 1334"/>
        <p:cNvGrpSpPr/>
        <p:nvPr/>
      </p:nvGrpSpPr>
      <p:grpSpPr>
        <a:xfrm>
          <a:off x="0" y="0"/>
          <a:ext cx="0" cy="0"/>
          <a:chOff x="0" y="0"/>
          <a:chExt cx="0" cy="0"/>
        </a:xfrm>
      </p:grpSpPr>
      <p:sp>
        <p:nvSpPr>
          <p:cNvPr id="1335" name="Shape 1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6" name="Shape 1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400"/>
              <a:t>Neural networks are very good at classification and regression problems. Classification is taking an input and putting it into into predefined buckets by determining the probability it goes in each bucket. Regression is determining a mathematical style function that gives output among a range of values. Let’s take a look at what I mean.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1" name="Shape 1341"/>
        <p:cNvGrpSpPr/>
        <p:nvPr/>
      </p:nvGrpSpPr>
      <p:grpSpPr>
        <a:xfrm>
          <a:off x="0" y="0"/>
          <a:ext cx="0" cy="0"/>
          <a:chOff x="0" y="0"/>
          <a:chExt cx="0" cy="0"/>
        </a:xfrm>
      </p:grpSpPr>
      <p:sp>
        <p:nvSpPr>
          <p:cNvPr id="1342" name="Shape 1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3" name="Shape 1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 sz="1400">
                <a:solidFill>
                  <a:schemeClr val="dk1"/>
                </a:solidFill>
              </a:rPr>
              <a:t>In short, Deep Neural Network is one giant </a:t>
            </a:r>
            <a:r>
              <a:rPr b="1" lang="en" sz="1400">
                <a:solidFill>
                  <a:schemeClr val="dk1"/>
                </a:solidFill>
              </a:rPr>
              <a:t>function</a:t>
            </a:r>
            <a:r>
              <a:rPr lang="en" sz="1400">
                <a:solidFill>
                  <a:schemeClr val="dk1"/>
                </a:solidFill>
              </a:rPr>
              <a:t> that takes an input tensor and returns an output tensor. You put a cat image here, and you'd get a 'cat' label there.</a:t>
            </a:r>
          </a:p>
          <a:p>
            <a:pPr lvl="0">
              <a:spcBef>
                <a:spcPts val="0"/>
              </a:spcBef>
              <a:buClr>
                <a:schemeClr val="dk1"/>
              </a:buClr>
              <a:buSzPct val="78571"/>
              <a:buFont typeface="Arial"/>
              <a:buNone/>
            </a:pPr>
            <a:r>
              <a:t/>
            </a:r>
            <a:endParaRPr sz="1400">
              <a:solidFill>
                <a:schemeClr val="dk1"/>
              </a:solidFill>
            </a:endParaRPr>
          </a:p>
          <a:p>
            <a:pPr lvl="0">
              <a:spcBef>
                <a:spcPts val="0"/>
              </a:spcBef>
              <a:buClr>
                <a:schemeClr val="dk1"/>
              </a:buClr>
              <a:buSzPct val="78571"/>
              <a:buFont typeface="Arial"/>
              <a:buNone/>
            </a:pPr>
            <a:r>
              <a:rPr lang="en" sz="1400">
                <a:solidFill>
                  <a:schemeClr val="dk1"/>
                </a:solidFill>
              </a:rPr>
              <a:t>Each layer will be trained to capture different levels of 'features', like edges, shapes, patterns and colors. Lower layers detects simple patterns and higher layer detects complex constructs. </a:t>
            </a:r>
          </a:p>
          <a:p>
            <a:pPr lvl="0">
              <a:spcBef>
                <a:spcPts val="0"/>
              </a:spcBef>
              <a:buClr>
                <a:schemeClr val="dk1"/>
              </a:buClr>
              <a:buSzPct val="78571"/>
              <a:buFont typeface="Arial"/>
              <a:buNone/>
            </a:pPr>
            <a:r>
              <a:t/>
            </a:r>
            <a:endParaRPr sz="1400">
              <a:solidFill>
                <a:schemeClr val="dk1"/>
              </a:solidFill>
            </a:endParaRPr>
          </a:p>
          <a:p>
            <a:pPr lvl="0">
              <a:spcBef>
                <a:spcPts val="0"/>
              </a:spcBef>
              <a:buClr>
                <a:schemeClr val="dk1"/>
              </a:buClr>
              <a:buSzPct val="78571"/>
              <a:buFont typeface="Arial"/>
              <a:buNone/>
            </a:pPr>
            <a:r>
              <a:rPr lang="en" sz="1400">
                <a:solidFill>
                  <a:schemeClr val="dk1"/>
                </a:solidFill>
              </a:rPr>
              <a:t>Eventually the whole NN works as a function that recognizes images of complex objects and environments.</a:t>
            </a:r>
          </a:p>
          <a:p>
            <a:pPr lvl="0">
              <a:spcBef>
                <a:spcPts val="0"/>
              </a:spcBef>
              <a:buClr>
                <a:schemeClr val="dk1"/>
              </a:buClr>
              <a:buSzPct val="78571"/>
              <a:buFont typeface="Arial"/>
              <a:buNone/>
            </a:pPr>
            <a:r>
              <a:t/>
            </a:r>
            <a:endParaRPr sz="1400">
              <a:solidFill>
                <a:schemeClr val="dk1"/>
              </a:solidFill>
            </a:endParaRPr>
          </a:p>
          <a:p>
            <a:pPr lvl="0">
              <a:spcBef>
                <a:spcPts val="0"/>
              </a:spcBef>
              <a:buClr>
                <a:schemeClr val="dk1"/>
              </a:buClr>
              <a:buSzPct val="78571"/>
              <a:buFont typeface="Arial"/>
              <a:buNone/>
            </a:pPr>
            <a:r>
              <a:rPr lang="en" sz="1400">
                <a:solidFill>
                  <a:schemeClr val="dk1"/>
                </a:solidFill>
              </a:rPr>
              <a:t>Each part or layer in the transformation is done via some kind mathematical operation and the data passed between layers are tensors.</a:t>
            </a:r>
          </a:p>
          <a:p>
            <a:pPr lvl="0">
              <a:spcBef>
                <a:spcPts val="0"/>
              </a:spcBef>
              <a:buClr>
                <a:schemeClr val="dk1"/>
              </a:buClr>
              <a:buSzPct val="78571"/>
              <a:buFont typeface="Arial"/>
              <a:buNone/>
            </a:pPr>
            <a:r>
              <a:t/>
            </a:r>
            <a:endParaRPr sz="1400">
              <a:solidFill>
                <a:schemeClr val="dk1"/>
              </a:solidFill>
            </a:endParaRPr>
          </a:p>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7" name="Shape 1347"/>
        <p:cNvGrpSpPr/>
        <p:nvPr/>
      </p:nvGrpSpPr>
      <p:grpSpPr>
        <a:xfrm>
          <a:off x="0" y="0"/>
          <a:ext cx="0" cy="0"/>
          <a:chOff x="0" y="0"/>
          <a:chExt cx="0" cy="0"/>
        </a:xfrm>
      </p:grpSpPr>
      <p:sp>
        <p:nvSpPr>
          <p:cNvPr id="1348" name="Shape 13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1349" name="Shape 13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
              <a:t>So what is a tensor? I imagine you are all familiar with x,y in 2d or x,y,z 3d coordinates. These are both examples of tensors. But tensors are even more general than that. You can imagine a point somewhere in an n-dimensional space as a tensor.</a:t>
            </a:r>
          </a:p>
        </p:txBody>
      </p:sp>
      <p:sp>
        <p:nvSpPr>
          <p:cNvPr id="1350" name="Shape 1350"/>
          <p:cNvSpPr txBox="1"/>
          <p:nvPr>
            <p:ph idx="12" type="sldNum"/>
          </p:nvPr>
        </p:nvSpPr>
        <p:spPr>
          <a:xfrm>
            <a:off x="3884612" y="8685213"/>
            <a:ext cx="2971800" cy="457200"/>
          </a:xfrm>
          <a:prstGeom prst="rect">
            <a:avLst/>
          </a:prstGeom>
          <a:noFill/>
          <a:ln>
            <a:noFill/>
          </a:ln>
        </p:spPr>
        <p:txBody>
          <a:bodyPr anchorCtr="0" anchor="ctr" bIns="91425" lIns="91425" rIns="91425" tIns="91425">
            <a:noAutofit/>
          </a:bodyPr>
          <a:lstStyle/>
          <a:p>
            <a:pPr lvl="0" rtl="0">
              <a:spcBef>
                <a:spcPts val="0"/>
              </a:spcBef>
              <a:buClr>
                <a:srgbClr val="000000"/>
              </a:buClr>
              <a:buFont typeface="Arial"/>
              <a:buNone/>
            </a:pPr>
            <a:fld id="{00000000-1234-1234-1234-123412341234}" type="slidenum">
              <a:rPr lang="en"/>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0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0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0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1">
    <p:spTree>
      <p:nvGrpSpPr>
        <p:cNvPr id="708" name="Shape 708"/>
        <p:cNvGrpSpPr/>
        <p:nvPr/>
      </p:nvGrpSpPr>
      <p:grpSpPr>
        <a:xfrm>
          <a:off x="0" y="0"/>
          <a:ext cx="0" cy="0"/>
          <a:chOff x="0" y="0"/>
          <a:chExt cx="0" cy="0"/>
        </a:xfrm>
      </p:grpSpPr>
      <p:pic>
        <p:nvPicPr>
          <p:cNvPr descr="logo_lockup_cloud_platform_icon_horizontal.png" id="709" name="Shape 709"/>
          <p:cNvPicPr preferRelativeResize="0"/>
          <p:nvPr/>
        </p:nvPicPr>
        <p:blipFill rotWithShape="1">
          <a:blip r:embed="rId2">
            <a:alphaModFix/>
          </a:blip>
          <a:srcRect b="10" l="0" r="-12120" t="-10"/>
          <a:stretch/>
        </p:blipFill>
        <p:spPr>
          <a:xfrm>
            <a:off x="372947" y="4322049"/>
            <a:ext cx="2030700" cy="197700"/>
          </a:xfrm>
          <a:prstGeom prst="rect">
            <a:avLst/>
          </a:prstGeom>
          <a:noFill/>
          <a:ln>
            <a:noFill/>
          </a:ln>
        </p:spPr>
      </p:pic>
      <p:sp>
        <p:nvSpPr>
          <p:cNvPr id="710" name="Shape 710"/>
          <p:cNvSpPr txBox="1"/>
          <p:nvPr>
            <p:ph type="title"/>
          </p:nvPr>
        </p:nvSpPr>
        <p:spPr>
          <a:xfrm>
            <a:off x="258371" y="1197326"/>
            <a:ext cx="8046000" cy="1183800"/>
          </a:xfrm>
          <a:prstGeom prst="rect">
            <a:avLst/>
          </a:prstGeom>
        </p:spPr>
        <p:txBody>
          <a:bodyPr anchorCtr="0" anchor="b" bIns="91425" lIns="91425" rIns="91425" tIns="91425"/>
          <a:lstStyle>
            <a:lvl1pPr lvl="0" rtl="0">
              <a:spcBef>
                <a:spcPts val="0"/>
              </a:spcBef>
              <a:buNone/>
              <a:defRPr sz="3600"/>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p:txBody>
      </p:sp>
      <p:sp>
        <p:nvSpPr>
          <p:cNvPr id="711" name="Shape 711"/>
          <p:cNvSpPr txBox="1"/>
          <p:nvPr>
            <p:ph idx="1" type="subTitle"/>
          </p:nvPr>
        </p:nvSpPr>
        <p:spPr>
          <a:xfrm>
            <a:off x="258371" y="2259453"/>
            <a:ext cx="7978500" cy="624300"/>
          </a:xfrm>
          <a:prstGeom prst="rect">
            <a:avLst/>
          </a:prstGeom>
        </p:spPr>
        <p:txBody>
          <a:bodyPr anchorCtr="0" anchor="t"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grpSp>
        <p:nvGrpSpPr>
          <p:cNvPr id="712" name="Shape 712"/>
          <p:cNvGrpSpPr/>
          <p:nvPr/>
        </p:nvGrpSpPr>
        <p:grpSpPr>
          <a:xfrm>
            <a:off x="364683" y="-6"/>
            <a:ext cx="1986925" cy="86699"/>
            <a:chOff x="364669" y="4969989"/>
            <a:chExt cx="996902" cy="43500"/>
          </a:xfrm>
        </p:grpSpPr>
        <p:sp>
          <p:nvSpPr>
            <p:cNvPr id="713" name="Shape 713"/>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14" name="Shape 714"/>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15" name="Shape 715"/>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16" name="Shape 716"/>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genda">
    <p:bg>
      <p:bgPr>
        <a:solidFill>
          <a:srgbClr val="333333"/>
        </a:solidFill>
      </p:bgPr>
    </p:bg>
    <p:spTree>
      <p:nvGrpSpPr>
        <p:cNvPr id="717" name="Shape 717"/>
        <p:cNvGrpSpPr/>
        <p:nvPr/>
      </p:nvGrpSpPr>
      <p:grpSpPr>
        <a:xfrm>
          <a:off x="0" y="0"/>
          <a:ext cx="0" cy="0"/>
          <a:chOff x="0" y="0"/>
          <a:chExt cx="0" cy="0"/>
        </a:xfrm>
      </p:grpSpPr>
      <p:sp>
        <p:nvSpPr>
          <p:cNvPr id="718" name="Shape 718"/>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19" name="Shape 719"/>
          <p:cNvSpPr txBox="1"/>
          <p:nvPr>
            <p:ph idx="1" type="body"/>
          </p:nvPr>
        </p:nvSpPr>
        <p:spPr>
          <a:xfrm>
            <a:off x="373062" y="1330325"/>
            <a:ext cx="6256200" cy="3146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720" name="Shape 720"/>
          <p:cNvGrpSpPr/>
          <p:nvPr/>
        </p:nvGrpSpPr>
        <p:grpSpPr>
          <a:xfrm>
            <a:off x="364683" y="-6"/>
            <a:ext cx="1986925" cy="86699"/>
            <a:chOff x="364669" y="4969989"/>
            <a:chExt cx="996902" cy="43500"/>
          </a:xfrm>
        </p:grpSpPr>
        <p:sp>
          <p:nvSpPr>
            <p:cNvPr id="721" name="Shape 721"/>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22" name="Shape 722"/>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23" name="Shape 723"/>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24" name="Shape 724"/>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725" name="Shape 725"/>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http://bit.ly/tf-workshop-slides</a:t>
            </a:r>
          </a:p>
        </p:txBody>
      </p:sp>
      <p:sp>
        <p:nvSpPr>
          <p:cNvPr id="726" name="Shape 726"/>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bit.ly/tensorflow-workshop</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Type 2 Column">
    <p:spTree>
      <p:nvGrpSpPr>
        <p:cNvPr id="727" name="Shape 727"/>
        <p:cNvGrpSpPr/>
        <p:nvPr/>
      </p:nvGrpSpPr>
      <p:grpSpPr>
        <a:xfrm>
          <a:off x="0" y="0"/>
          <a:ext cx="0" cy="0"/>
          <a:chOff x="0" y="0"/>
          <a:chExt cx="0" cy="0"/>
        </a:xfrm>
      </p:grpSpPr>
      <p:sp>
        <p:nvSpPr>
          <p:cNvPr id="728" name="Shape 728"/>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9" name="Shape 729"/>
          <p:cNvSpPr txBox="1"/>
          <p:nvPr>
            <p:ph idx="1" type="body"/>
          </p:nvPr>
        </p:nvSpPr>
        <p:spPr>
          <a:xfrm>
            <a:off x="373062" y="1330325"/>
            <a:ext cx="41226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30" name="Shape 730"/>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731" name="Shape 731"/>
          <p:cNvSpPr txBox="1"/>
          <p:nvPr>
            <p:ph idx="2" type="body"/>
          </p:nvPr>
        </p:nvSpPr>
        <p:spPr>
          <a:xfrm>
            <a:off x="4648198" y="1330325"/>
            <a:ext cx="41412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32" name="Shape 732"/>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733" name="Shape 733"/>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ed 2 Column">
    <p:spTree>
      <p:nvGrpSpPr>
        <p:cNvPr id="734" name="Shape 734"/>
        <p:cNvGrpSpPr/>
        <p:nvPr/>
      </p:nvGrpSpPr>
      <p:grpSpPr>
        <a:xfrm>
          <a:off x="0" y="0"/>
          <a:ext cx="0" cy="0"/>
          <a:chOff x="0" y="0"/>
          <a:chExt cx="0" cy="0"/>
        </a:xfrm>
      </p:grpSpPr>
      <p:sp>
        <p:nvSpPr>
          <p:cNvPr id="735" name="Shape 735"/>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36" name="Shape 736"/>
          <p:cNvSpPr txBox="1"/>
          <p:nvPr>
            <p:ph idx="1" type="body"/>
          </p:nvPr>
        </p:nvSpPr>
        <p:spPr>
          <a:xfrm>
            <a:off x="373062" y="2038350"/>
            <a:ext cx="4122600" cy="2514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37" name="Shape 737"/>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738" name="Shape 738"/>
          <p:cNvSpPr txBox="1"/>
          <p:nvPr>
            <p:ph idx="2" type="body"/>
          </p:nvPr>
        </p:nvSpPr>
        <p:spPr>
          <a:xfrm>
            <a:off x="4648198" y="2038350"/>
            <a:ext cx="4141200" cy="2514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39" name="Shape 739"/>
          <p:cNvSpPr txBox="1"/>
          <p:nvPr>
            <p:ph idx="3" type="body"/>
          </p:nvPr>
        </p:nvSpPr>
        <p:spPr>
          <a:xfrm>
            <a:off x="365125" y="1428750"/>
            <a:ext cx="4130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0" name="Shape 740"/>
          <p:cNvSpPr txBox="1"/>
          <p:nvPr>
            <p:ph idx="4" type="body"/>
          </p:nvPr>
        </p:nvSpPr>
        <p:spPr>
          <a:xfrm>
            <a:off x="4648198" y="1428750"/>
            <a:ext cx="4130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1" name="Shape 741"/>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bit.ly/tensorflow-at-pycon</a:t>
            </a:r>
          </a:p>
        </p:txBody>
      </p:sp>
      <p:sp>
        <p:nvSpPr>
          <p:cNvPr id="742" name="Shape 742"/>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ed 4 Column">
    <p:spTree>
      <p:nvGrpSpPr>
        <p:cNvPr id="743" name="Shape 743"/>
        <p:cNvGrpSpPr/>
        <p:nvPr/>
      </p:nvGrpSpPr>
      <p:grpSpPr>
        <a:xfrm>
          <a:off x="0" y="0"/>
          <a:ext cx="0" cy="0"/>
          <a:chOff x="0" y="0"/>
          <a:chExt cx="0" cy="0"/>
        </a:xfrm>
      </p:grpSpPr>
      <p:sp>
        <p:nvSpPr>
          <p:cNvPr id="744" name="Shape 744"/>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5" name="Shape 745"/>
          <p:cNvSpPr txBox="1"/>
          <p:nvPr>
            <p:ph idx="1" type="body"/>
          </p:nvPr>
        </p:nvSpPr>
        <p:spPr>
          <a:xfrm>
            <a:off x="373062" y="2190750"/>
            <a:ext cx="19200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46" name="Shape 746"/>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747" name="Shape 747"/>
          <p:cNvSpPr txBox="1"/>
          <p:nvPr>
            <p:ph idx="2" type="body"/>
          </p:nvPr>
        </p:nvSpPr>
        <p:spPr>
          <a:xfrm>
            <a:off x="365125" y="1428750"/>
            <a:ext cx="19278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8" name="Shape 748"/>
          <p:cNvSpPr txBox="1"/>
          <p:nvPr>
            <p:ph idx="3" type="body"/>
          </p:nvPr>
        </p:nvSpPr>
        <p:spPr>
          <a:xfrm>
            <a:off x="2522538" y="2190750"/>
            <a:ext cx="18972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49" name="Shape 749"/>
          <p:cNvSpPr txBox="1"/>
          <p:nvPr>
            <p:ph idx="4" type="body"/>
          </p:nvPr>
        </p:nvSpPr>
        <p:spPr>
          <a:xfrm>
            <a:off x="2514600" y="1428750"/>
            <a:ext cx="19050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0" name="Shape 750"/>
          <p:cNvSpPr txBox="1"/>
          <p:nvPr>
            <p:ph idx="5" type="body"/>
          </p:nvPr>
        </p:nvSpPr>
        <p:spPr>
          <a:xfrm>
            <a:off x="4640264" y="2190750"/>
            <a:ext cx="19095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51" name="Shape 751"/>
          <p:cNvSpPr txBox="1"/>
          <p:nvPr>
            <p:ph idx="6" type="body"/>
          </p:nvPr>
        </p:nvSpPr>
        <p:spPr>
          <a:xfrm>
            <a:off x="4632326" y="1428750"/>
            <a:ext cx="19173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2" name="Shape 752"/>
          <p:cNvSpPr txBox="1"/>
          <p:nvPr>
            <p:ph idx="7" type="body"/>
          </p:nvPr>
        </p:nvSpPr>
        <p:spPr>
          <a:xfrm>
            <a:off x="6789738" y="2190750"/>
            <a:ext cx="19236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53" name="Shape 753"/>
          <p:cNvSpPr txBox="1"/>
          <p:nvPr>
            <p:ph idx="8" type="body"/>
          </p:nvPr>
        </p:nvSpPr>
        <p:spPr>
          <a:xfrm>
            <a:off x="6781800" y="1428750"/>
            <a:ext cx="1919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 type &amp; image">
    <p:spTree>
      <p:nvGrpSpPr>
        <p:cNvPr id="754" name="Shape 754"/>
        <p:cNvGrpSpPr/>
        <p:nvPr/>
      </p:nvGrpSpPr>
      <p:grpSpPr>
        <a:xfrm>
          <a:off x="0" y="0"/>
          <a:ext cx="0" cy="0"/>
          <a:chOff x="0" y="0"/>
          <a:chExt cx="0" cy="0"/>
        </a:xfrm>
      </p:grpSpPr>
      <p:sp>
        <p:nvSpPr>
          <p:cNvPr id="755" name="Shape 755"/>
          <p:cNvSpPr txBox="1"/>
          <p:nvPr>
            <p:ph idx="1" type="body"/>
          </p:nvPr>
        </p:nvSpPr>
        <p:spPr>
          <a:xfrm>
            <a:off x="373062" y="1428750"/>
            <a:ext cx="4122600" cy="31242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756" name="Shape 756"/>
          <p:cNvSpPr txBox="1"/>
          <p:nvPr>
            <p:ph type="title"/>
          </p:nvPr>
        </p:nvSpPr>
        <p:spPr>
          <a:xfrm>
            <a:off x="372959" y="488197"/>
            <a:ext cx="41229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57" name="Shape 757"/>
          <p:cNvSpPr txBox="1"/>
          <p:nvPr>
            <p:ph idx="11" type="ftr"/>
          </p:nvPr>
        </p:nvSpPr>
        <p:spPr>
          <a:xfrm>
            <a:off x="364615" y="4629150"/>
            <a:ext cx="41313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758" name="Shape 758"/>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grpSp>
        <p:nvGrpSpPr>
          <p:cNvPr id="759" name="Shape 759"/>
          <p:cNvGrpSpPr/>
          <p:nvPr/>
        </p:nvGrpSpPr>
        <p:grpSpPr>
          <a:xfrm>
            <a:off x="364615" y="4970025"/>
            <a:ext cx="996821" cy="43500"/>
            <a:chOff x="364615" y="4970025"/>
            <a:chExt cx="996821" cy="43500"/>
          </a:xfrm>
        </p:grpSpPr>
        <p:sp>
          <p:nvSpPr>
            <p:cNvPr id="760" name="Shape 760"/>
            <p:cNvSpPr/>
            <p:nvPr/>
          </p:nvSpPr>
          <p:spPr>
            <a:xfrm>
              <a:off x="364615" y="4970025"/>
              <a:ext cx="249300"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61" name="Shape 761"/>
            <p:cNvSpPr/>
            <p:nvPr/>
          </p:nvSpPr>
          <p:spPr>
            <a:xfrm>
              <a:off x="613790" y="4970025"/>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62" name="Shape 762"/>
            <p:cNvSpPr/>
            <p:nvPr/>
          </p:nvSpPr>
          <p:spPr>
            <a:xfrm>
              <a:off x="862963" y="4970025"/>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63" name="Shape 763"/>
            <p:cNvSpPr/>
            <p:nvPr/>
          </p:nvSpPr>
          <p:spPr>
            <a:xfrm>
              <a:off x="1112137" y="4970025"/>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764" name="Shape 764"/>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765" name="Shape 765"/>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Slide with description">
    <p:spTree>
      <p:nvGrpSpPr>
        <p:cNvPr id="766" name="Shape 766"/>
        <p:cNvGrpSpPr/>
        <p:nvPr/>
      </p:nvGrpSpPr>
      <p:grpSpPr>
        <a:xfrm>
          <a:off x="0" y="0"/>
          <a:ext cx="0" cy="0"/>
          <a:chOff x="0" y="0"/>
          <a:chExt cx="0" cy="0"/>
        </a:xfrm>
      </p:grpSpPr>
      <p:sp>
        <p:nvSpPr>
          <p:cNvPr id="767" name="Shape 767"/>
          <p:cNvSpPr txBox="1"/>
          <p:nvPr>
            <p:ph idx="1" type="body"/>
          </p:nvPr>
        </p:nvSpPr>
        <p:spPr>
          <a:xfrm>
            <a:off x="382432" y="1380950"/>
            <a:ext cx="1979700" cy="3095700"/>
          </a:xfrm>
          <a:prstGeom prst="rect">
            <a:avLst/>
          </a:prstGeom>
          <a:noFill/>
          <a:ln>
            <a:noFill/>
          </a:ln>
        </p:spPr>
        <p:txBody>
          <a:bodyPr anchorCtr="0" anchor="t" bIns="91425" lIns="91425" rIns="91425" tIns="91425"/>
          <a:lstStyle>
            <a:lvl1pPr lvl="0" rtl="0">
              <a:lnSpc>
                <a:spcPct val="11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68" name="Shape 768"/>
          <p:cNvSpPr txBox="1"/>
          <p:nvPr>
            <p:ph idx="2" type="body"/>
          </p:nvPr>
        </p:nvSpPr>
        <p:spPr>
          <a:xfrm>
            <a:off x="379929" y="1047750"/>
            <a:ext cx="1982400" cy="281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bleed image Slide with description">
    <p:bg>
      <p:bgPr>
        <a:solidFill>
          <a:srgbClr val="333333"/>
        </a:solidFill>
      </p:bgPr>
    </p:bg>
    <p:spTree>
      <p:nvGrpSpPr>
        <p:cNvPr id="769" name="Shape 769"/>
        <p:cNvGrpSpPr/>
        <p:nvPr/>
      </p:nvGrpSpPr>
      <p:grpSpPr>
        <a:xfrm>
          <a:off x="0" y="0"/>
          <a:ext cx="0" cy="0"/>
          <a:chOff x="0" y="0"/>
          <a:chExt cx="0" cy="0"/>
        </a:xfrm>
      </p:grpSpPr>
      <p:sp>
        <p:nvSpPr>
          <p:cNvPr id="770" name="Shape 770"/>
          <p:cNvSpPr txBox="1"/>
          <p:nvPr>
            <p:ph idx="1" type="body"/>
          </p:nvPr>
        </p:nvSpPr>
        <p:spPr>
          <a:xfrm>
            <a:off x="382432" y="1380950"/>
            <a:ext cx="1979700" cy="3095700"/>
          </a:xfrm>
          <a:prstGeom prst="rect">
            <a:avLst/>
          </a:prstGeom>
          <a:noFill/>
          <a:ln>
            <a:noFill/>
          </a:ln>
        </p:spPr>
        <p:txBody>
          <a:bodyPr anchorCtr="0" anchor="t" bIns="91425" lIns="91425" rIns="91425" tIns="91425"/>
          <a:lstStyle>
            <a:lvl1pPr lvl="0" rtl="0">
              <a:lnSpc>
                <a:spcPct val="11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1" name="Shape 771"/>
          <p:cNvSpPr txBox="1"/>
          <p:nvPr>
            <p:ph idx="2" type="body"/>
          </p:nvPr>
        </p:nvSpPr>
        <p:spPr>
          <a:xfrm>
            <a:off x="379929" y="1047750"/>
            <a:ext cx="1982400" cy="281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p:spTree>
      <p:nvGrpSpPr>
        <p:cNvPr id="772" name="Shape 772"/>
        <p:cNvGrpSpPr/>
        <p:nvPr/>
      </p:nvGrpSpPr>
      <p:grpSpPr>
        <a:xfrm>
          <a:off x="0" y="0"/>
          <a:ext cx="0" cy="0"/>
          <a:chOff x="0" y="0"/>
          <a:chExt cx="0" cy="0"/>
        </a:xfrm>
      </p:grpSpPr>
      <p:sp>
        <p:nvSpPr>
          <p:cNvPr id="773" name="Shape 773"/>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4" name="Shape 774"/>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775" name="Shape 775"/>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Blue">
    <p:bg>
      <p:bgPr>
        <a:solidFill>
          <a:schemeClr val="accent1"/>
        </a:solidFill>
      </p:bgPr>
    </p:bg>
    <p:spTree>
      <p:nvGrpSpPr>
        <p:cNvPr id="776" name="Shape 776"/>
        <p:cNvGrpSpPr/>
        <p:nvPr/>
      </p:nvGrpSpPr>
      <p:grpSpPr>
        <a:xfrm>
          <a:off x="0" y="0"/>
          <a:ext cx="0" cy="0"/>
          <a:chOff x="0" y="0"/>
          <a:chExt cx="0" cy="0"/>
        </a:xfrm>
      </p:grpSpPr>
      <p:sp>
        <p:nvSpPr>
          <p:cNvPr id="777" name="Shape 777"/>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8" name="Shape 778"/>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None/>
            </a:pPr>
            <a:r>
              <a:t/>
            </a:r>
            <a:endParaRPr b="0" i="0" sz="500" u="none" cap="none" strike="noStrike">
              <a:solidFill>
                <a:schemeClr val="lt1"/>
              </a:solidFill>
              <a:latin typeface="Roboto"/>
              <a:ea typeface="Roboto"/>
              <a:cs typeface="Roboto"/>
              <a:sym typeface="Roboto"/>
            </a:endParaRPr>
          </a:p>
        </p:txBody>
      </p:sp>
      <p:sp>
        <p:nvSpPr>
          <p:cNvPr id="779" name="Shape 779"/>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780" name="Shape 780"/>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pic>
        <p:nvPicPr>
          <p:cNvPr descr="logo_lockup_cloud_platform_icon_vertical_white_lockup_cloud_platform_icon_vertical copy.png" id="781" name="Shape 781"/>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Red">
    <p:bg>
      <p:bgPr>
        <a:solidFill>
          <a:srgbClr val="EA4335"/>
        </a:solidFill>
      </p:bgPr>
    </p:bg>
    <p:spTree>
      <p:nvGrpSpPr>
        <p:cNvPr id="782" name="Shape 782"/>
        <p:cNvGrpSpPr/>
        <p:nvPr/>
      </p:nvGrpSpPr>
      <p:grpSpPr>
        <a:xfrm>
          <a:off x="0" y="0"/>
          <a:ext cx="0" cy="0"/>
          <a:chOff x="0" y="0"/>
          <a:chExt cx="0" cy="0"/>
        </a:xfrm>
      </p:grpSpPr>
      <p:sp>
        <p:nvSpPr>
          <p:cNvPr id="783" name="Shape 783"/>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p:txBody>
      </p:sp>
      <p:pic>
        <p:nvPicPr>
          <p:cNvPr descr="logo_lockup_cloud_platform_icon_vertical_white_lockup_cloud_platform_icon_vertical copy.png" id="784" name="Shape 784"/>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785" name="Shape 785"/>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786" name="Shape 786"/>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787" name="Shape 787"/>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Yellow">
    <p:bg>
      <p:bgPr>
        <a:solidFill>
          <a:srgbClr val="FBBC05"/>
        </a:solidFill>
      </p:bgPr>
    </p:bg>
    <p:spTree>
      <p:nvGrpSpPr>
        <p:cNvPr id="788" name="Shape 788"/>
        <p:cNvGrpSpPr/>
        <p:nvPr/>
      </p:nvGrpSpPr>
      <p:grpSpPr>
        <a:xfrm>
          <a:off x="0" y="0"/>
          <a:ext cx="0" cy="0"/>
          <a:chOff x="0" y="0"/>
          <a:chExt cx="0" cy="0"/>
        </a:xfrm>
      </p:grpSpPr>
      <p:sp>
        <p:nvSpPr>
          <p:cNvPr id="789" name="Shape 789"/>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logo_lockup_cloud_platform_icon_vertical_white_lockup_cloud_platform_icon_vertical copy.png" id="790" name="Shape 790"/>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791" name="Shape 791"/>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792" name="Shape 792"/>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793" name="Shape 793"/>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Green">
    <p:bg>
      <p:bgPr>
        <a:solidFill>
          <a:srgbClr val="34A853"/>
        </a:solidFill>
      </p:bgPr>
    </p:bg>
    <p:spTree>
      <p:nvGrpSpPr>
        <p:cNvPr id="794" name="Shape 794"/>
        <p:cNvGrpSpPr/>
        <p:nvPr/>
      </p:nvGrpSpPr>
      <p:grpSpPr>
        <a:xfrm>
          <a:off x="0" y="0"/>
          <a:ext cx="0" cy="0"/>
          <a:chOff x="0" y="0"/>
          <a:chExt cx="0" cy="0"/>
        </a:xfrm>
      </p:grpSpPr>
      <p:sp>
        <p:nvSpPr>
          <p:cNvPr id="795" name="Shape 795"/>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logo_lockup_cloud_platform_icon_vertical_white_lockup_cloud_platform_icon_vertical copy.png" id="796" name="Shape 796"/>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797" name="Shape 797"/>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None/>
            </a:pPr>
            <a:r>
              <a:t/>
            </a:r>
            <a:endParaRPr b="0" i="0" sz="500" u="none" cap="none" strike="noStrike">
              <a:solidFill>
                <a:schemeClr val="lt1"/>
              </a:solidFill>
              <a:latin typeface="Roboto"/>
              <a:ea typeface="Roboto"/>
              <a:cs typeface="Roboto"/>
              <a:sym typeface="Roboto"/>
            </a:endParaRPr>
          </a:p>
        </p:txBody>
      </p:sp>
      <p:sp>
        <p:nvSpPr>
          <p:cNvPr id="798" name="Shape 798"/>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799" name="Shape 799"/>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with background image">
    <p:spTree>
      <p:nvGrpSpPr>
        <p:cNvPr id="800" name="Shape 800"/>
        <p:cNvGrpSpPr/>
        <p:nvPr/>
      </p:nvGrpSpPr>
      <p:grpSpPr>
        <a:xfrm>
          <a:off x="0" y="0"/>
          <a:ext cx="0" cy="0"/>
          <a:chOff x="0" y="0"/>
          <a:chExt cx="0" cy="0"/>
        </a:xfrm>
      </p:grpSpPr>
      <p:sp>
        <p:nvSpPr>
          <p:cNvPr id="801" name="Shape 801"/>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y Callout Quote with background image">
    <p:spTree>
      <p:nvGrpSpPr>
        <p:cNvPr id="802" name="Shape 802"/>
        <p:cNvGrpSpPr/>
        <p:nvPr/>
      </p:nvGrpSpPr>
      <p:grpSpPr>
        <a:xfrm>
          <a:off x="0" y="0"/>
          <a:ext cx="0" cy="0"/>
          <a:chOff x="0" y="0"/>
          <a:chExt cx="0" cy="0"/>
        </a:xfrm>
      </p:grpSpPr>
      <p:sp>
        <p:nvSpPr>
          <p:cNvPr id="803" name="Shape 803"/>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Slide 1">
    <p:spTree>
      <p:nvGrpSpPr>
        <p:cNvPr id="804" name="Shape 804"/>
        <p:cNvGrpSpPr/>
        <p:nvPr/>
      </p:nvGrpSpPr>
      <p:grpSpPr>
        <a:xfrm>
          <a:off x="0" y="0"/>
          <a:ext cx="0" cy="0"/>
          <a:chOff x="0" y="0"/>
          <a:chExt cx="0" cy="0"/>
        </a:xfrm>
      </p:grpSpPr>
      <p:sp>
        <p:nvSpPr>
          <p:cNvPr id="805" name="Shape 805"/>
          <p:cNvSpPr txBox="1"/>
          <p:nvPr>
            <p:ph type="title"/>
          </p:nvPr>
        </p:nvSpPr>
        <p:spPr>
          <a:xfrm>
            <a:off x="381001" y="2247305"/>
            <a:ext cx="84318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806" name="Shape 806"/>
          <p:cNvPicPr preferRelativeResize="0"/>
          <p:nvPr/>
        </p:nvPicPr>
        <p:blipFill rotWithShape="1">
          <a:blip r:embed="rId2">
            <a:alphaModFix/>
          </a:blip>
          <a:srcRect b="0" l="0" r="0" t="0"/>
          <a:stretch/>
        </p:blipFill>
        <p:spPr>
          <a:xfrm>
            <a:off x="4376851" y="1245470"/>
            <a:ext cx="396300" cy="352800"/>
          </a:xfrm>
          <a:prstGeom prst="rect">
            <a:avLst/>
          </a:prstGeom>
          <a:noFill/>
          <a:ln>
            <a:noFill/>
          </a:ln>
        </p:spPr>
      </p:pic>
      <p:sp>
        <p:nvSpPr>
          <p:cNvPr id="807" name="Shape 807"/>
          <p:cNvSpPr txBox="1"/>
          <p:nvPr>
            <p:ph idx="1" type="body"/>
          </p:nvPr>
        </p:nvSpPr>
        <p:spPr>
          <a:xfrm>
            <a:off x="381000" y="3638550"/>
            <a:ext cx="8431200" cy="685800"/>
          </a:xfrm>
          <a:prstGeom prst="rect">
            <a:avLst/>
          </a:prstGeom>
          <a:noFill/>
          <a:ln>
            <a:noFill/>
          </a:ln>
        </p:spPr>
        <p:txBody>
          <a:bodyPr anchorCtr="0" anchor="t" bIns="91425" lIns="91425" rIns="91425" tIns="91425"/>
          <a:lstStyle>
            <a:lvl1pPr lvl="0" rtl="0" algn="ct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Slide 2">
    <p:spTree>
      <p:nvGrpSpPr>
        <p:cNvPr id="808" name="Shape 808"/>
        <p:cNvGrpSpPr/>
        <p:nvPr/>
      </p:nvGrpSpPr>
      <p:grpSpPr>
        <a:xfrm>
          <a:off x="0" y="0"/>
          <a:ext cx="0" cy="0"/>
          <a:chOff x="0" y="0"/>
          <a:chExt cx="0" cy="0"/>
        </a:xfrm>
      </p:grpSpPr>
      <p:sp>
        <p:nvSpPr>
          <p:cNvPr id="809" name="Shape 809"/>
          <p:cNvSpPr txBox="1"/>
          <p:nvPr>
            <p:ph type="title"/>
          </p:nvPr>
        </p:nvSpPr>
        <p:spPr>
          <a:xfrm>
            <a:off x="381001" y="2862074"/>
            <a:ext cx="8431800" cy="648900"/>
          </a:xfrm>
          <a:prstGeom prst="rect">
            <a:avLst/>
          </a:prstGeom>
          <a:noFill/>
          <a:ln>
            <a:noFill/>
          </a:ln>
        </p:spPr>
        <p:txBody>
          <a:bodyPr anchorCtr="0" anchor="t"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10" name="Shape 810"/>
          <p:cNvSpPr txBox="1"/>
          <p:nvPr>
            <p:ph idx="1" type="body"/>
          </p:nvPr>
        </p:nvSpPr>
        <p:spPr>
          <a:xfrm>
            <a:off x="381000" y="3943278"/>
            <a:ext cx="8431200" cy="685800"/>
          </a:xfrm>
          <a:prstGeom prst="rect">
            <a:avLst/>
          </a:prstGeom>
          <a:noFill/>
          <a:ln>
            <a:noFill/>
          </a:ln>
        </p:spPr>
        <p:txBody>
          <a:bodyPr anchorCtr="0" anchor="t" bIns="91425" lIns="91425" rIns="91425" tIns="91425"/>
          <a:lstStyle>
            <a:lvl1pPr lvl="0" rtl="0" algn="ct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Statement 2">
    <p:spTree>
      <p:nvGrpSpPr>
        <p:cNvPr id="811" name="Shape 811"/>
        <p:cNvGrpSpPr/>
        <p:nvPr/>
      </p:nvGrpSpPr>
      <p:grpSpPr>
        <a:xfrm>
          <a:off x="0" y="0"/>
          <a:ext cx="0" cy="0"/>
          <a:chOff x="0" y="0"/>
          <a:chExt cx="0" cy="0"/>
        </a:xfrm>
      </p:grpSpPr>
      <p:sp>
        <p:nvSpPr>
          <p:cNvPr id="812" name="Shape 812"/>
          <p:cNvSpPr txBox="1"/>
          <p:nvPr>
            <p:ph idx="1" type="body"/>
          </p:nvPr>
        </p:nvSpPr>
        <p:spPr>
          <a:xfrm>
            <a:off x="372960" y="2258684"/>
            <a:ext cx="8374200" cy="626100"/>
          </a:xfrm>
          <a:prstGeom prst="rect">
            <a:avLst/>
          </a:prstGeom>
          <a:noFill/>
          <a:ln>
            <a:noFill/>
          </a:ln>
        </p:spPr>
        <p:txBody>
          <a:bodyPr anchorCtr="0" anchor="ctr" bIns="91425" lIns="91425" rIns="91425" tIns="91425"/>
          <a:lstStyle>
            <a:lvl1pPr indent="0" lvl="0" marL="0" rtl="0" algn="ctr">
              <a:spcBef>
                <a:spcPts val="0"/>
              </a:spcBef>
              <a:buClr>
                <a:srgbClr val="333333"/>
              </a:buClr>
              <a:buFont typeface="Roboto"/>
              <a:buNone/>
              <a:defRPr/>
            </a:lvl1pPr>
            <a:lvl2pPr indent="0" lvl="1" marL="457200" rtl="0">
              <a:spcBef>
                <a:spcPts val="0"/>
              </a:spcBef>
              <a:buClr>
                <a:srgbClr val="888888"/>
              </a:buClr>
              <a:buFont typeface="Roboto"/>
              <a:buNone/>
              <a:defRPr/>
            </a:lvl2pPr>
            <a:lvl3pPr indent="0" lvl="2" marL="914400" rtl="0">
              <a:spcBef>
                <a:spcPts val="0"/>
              </a:spcBef>
              <a:buClr>
                <a:srgbClr val="888888"/>
              </a:buClr>
              <a:buFont typeface="Roboto"/>
              <a:buNone/>
              <a:defRPr/>
            </a:lvl3pPr>
            <a:lvl4pPr indent="0" lvl="3" marL="1371600" rtl="0">
              <a:spcBef>
                <a:spcPts val="0"/>
              </a:spcBef>
              <a:buClr>
                <a:srgbClr val="888888"/>
              </a:buClr>
              <a:buFont typeface="Roboto"/>
              <a:buNone/>
              <a:defRPr/>
            </a:lvl4pPr>
            <a:lvl5pPr indent="0" lvl="4" marL="1828800" rtl="0">
              <a:spcBef>
                <a:spcPts val="0"/>
              </a:spcBef>
              <a:buClr>
                <a:srgbClr val="888888"/>
              </a:buClr>
              <a:buFont typeface="Roboto"/>
              <a:buNone/>
              <a:defRPr/>
            </a:lvl5pPr>
            <a:lvl6pPr indent="0" lvl="5" marL="2286000" rtl="0">
              <a:spcBef>
                <a:spcPts val="0"/>
              </a:spcBef>
              <a:buClr>
                <a:srgbClr val="888888"/>
              </a:buClr>
              <a:buFont typeface="Arial"/>
              <a:buNone/>
              <a:defRPr/>
            </a:lvl6pPr>
            <a:lvl7pPr indent="0" lvl="6" marL="2743200" rtl="0">
              <a:spcBef>
                <a:spcPts val="0"/>
              </a:spcBef>
              <a:buClr>
                <a:srgbClr val="888888"/>
              </a:buClr>
              <a:buFont typeface="Arial"/>
              <a:buNone/>
              <a:defRPr/>
            </a:lvl7pPr>
            <a:lvl8pPr indent="0" lvl="7" marL="3200400" rtl="0">
              <a:spcBef>
                <a:spcPts val="0"/>
              </a:spcBef>
              <a:buClr>
                <a:srgbClr val="888888"/>
              </a:buClr>
              <a:buFont typeface="Arial"/>
              <a:buNone/>
              <a:defRPr/>
            </a:lvl8pPr>
            <a:lvl9pPr indent="0" lvl="8" marL="3657600" rtl="0">
              <a:spcBef>
                <a:spcPts val="0"/>
              </a:spcBef>
              <a:buClr>
                <a:srgbClr val="888888"/>
              </a:buClr>
              <a:buFont typeface="Arial"/>
              <a:buNone/>
              <a:defRPr/>
            </a:lvl9pPr>
          </a:lstStyle>
          <a:p/>
        </p:txBody>
      </p:sp>
      <p:pic>
        <p:nvPicPr>
          <p:cNvPr descr="icon.png" id="813" name="Shape 813"/>
          <p:cNvPicPr preferRelativeResize="0"/>
          <p:nvPr/>
        </p:nvPicPr>
        <p:blipFill rotWithShape="1">
          <a:blip r:embed="rId2">
            <a:alphaModFix/>
          </a:blip>
          <a:srcRect b="504" l="0" r="0" t="514"/>
          <a:stretch/>
        </p:blipFill>
        <p:spPr>
          <a:xfrm>
            <a:off x="4267200" y="1311962"/>
            <a:ext cx="609600" cy="536400"/>
          </a:xfrm>
          <a:prstGeom prst="rect">
            <a:avLst/>
          </a:prstGeom>
          <a:noFill/>
          <a:ln>
            <a:noFill/>
          </a:ln>
        </p:spPr>
      </p:pic>
      <p:sp>
        <p:nvSpPr>
          <p:cNvPr id="814" name="Shape 814"/>
          <p:cNvSpPr txBox="1"/>
          <p:nvPr/>
        </p:nvSpPr>
        <p:spPr>
          <a:xfrm>
            <a:off x="0" y="46935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815" name="Shape 815"/>
          <p:cNvSpPr txBox="1"/>
          <p:nvPr/>
        </p:nvSpPr>
        <p:spPr>
          <a:xfrm>
            <a:off x="4574400" y="46935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Statement">
    <p:spTree>
      <p:nvGrpSpPr>
        <p:cNvPr id="816" name="Shape 816"/>
        <p:cNvGrpSpPr/>
        <p:nvPr/>
      </p:nvGrpSpPr>
      <p:grpSpPr>
        <a:xfrm>
          <a:off x="0" y="0"/>
          <a:ext cx="0" cy="0"/>
          <a:chOff x="0" y="0"/>
          <a:chExt cx="0" cy="0"/>
        </a:xfrm>
      </p:grpSpPr>
      <p:sp>
        <p:nvSpPr>
          <p:cNvPr id="817" name="Shape 817"/>
          <p:cNvSpPr txBox="1"/>
          <p:nvPr>
            <p:ph idx="1" type="body"/>
          </p:nvPr>
        </p:nvSpPr>
        <p:spPr>
          <a:xfrm>
            <a:off x="372960" y="2258684"/>
            <a:ext cx="8374200" cy="626100"/>
          </a:xfrm>
          <a:prstGeom prst="rect">
            <a:avLst/>
          </a:prstGeom>
          <a:noFill/>
          <a:ln>
            <a:noFill/>
          </a:ln>
        </p:spPr>
        <p:txBody>
          <a:bodyPr anchorCtr="0" anchor="ctr" bIns="91425" lIns="91425" rIns="91425" tIns="91425"/>
          <a:lstStyle>
            <a:lvl1pPr indent="0" lvl="0" marL="0" rtl="0" algn="ctr">
              <a:spcBef>
                <a:spcPts val="0"/>
              </a:spcBef>
              <a:buClr>
                <a:srgbClr val="333333"/>
              </a:buClr>
              <a:buFont typeface="Roboto"/>
              <a:buNone/>
              <a:defRPr/>
            </a:lvl1pPr>
            <a:lvl2pPr indent="0" lvl="1" marL="457200" rtl="0">
              <a:spcBef>
                <a:spcPts val="0"/>
              </a:spcBef>
              <a:buClr>
                <a:srgbClr val="888888"/>
              </a:buClr>
              <a:buFont typeface="Roboto"/>
              <a:buNone/>
              <a:defRPr/>
            </a:lvl2pPr>
            <a:lvl3pPr indent="0" lvl="2" marL="914400" rtl="0">
              <a:spcBef>
                <a:spcPts val="0"/>
              </a:spcBef>
              <a:buClr>
                <a:srgbClr val="888888"/>
              </a:buClr>
              <a:buFont typeface="Roboto"/>
              <a:buNone/>
              <a:defRPr/>
            </a:lvl3pPr>
            <a:lvl4pPr indent="0" lvl="3" marL="1371600" rtl="0">
              <a:spcBef>
                <a:spcPts val="0"/>
              </a:spcBef>
              <a:buClr>
                <a:srgbClr val="888888"/>
              </a:buClr>
              <a:buFont typeface="Roboto"/>
              <a:buNone/>
              <a:defRPr/>
            </a:lvl4pPr>
            <a:lvl5pPr indent="0" lvl="4" marL="1828800" rtl="0">
              <a:spcBef>
                <a:spcPts val="0"/>
              </a:spcBef>
              <a:buClr>
                <a:srgbClr val="888888"/>
              </a:buClr>
              <a:buFont typeface="Roboto"/>
              <a:buNone/>
              <a:defRPr/>
            </a:lvl5pPr>
            <a:lvl6pPr indent="0" lvl="5" marL="2286000" rtl="0">
              <a:spcBef>
                <a:spcPts val="0"/>
              </a:spcBef>
              <a:buClr>
                <a:srgbClr val="888888"/>
              </a:buClr>
              <a:buFont typeface="Arial"/>
              <a:buNone/>
              <a:defRPr/>
            </a:lvl6pPr>
            <a:lvl7pPr indent="0" lvl="6" marL="2743200" rtl="0">
              <a:spcBef>
                <a:spcPts val="0"/>
              </a:spcBef>
              <a:buClr>
                <a:srgbClr val="888888"/>
              </a:buClr>
              <a:buFont typeface="Arial"/>
              <a:buNone/>
              <a:defRPr/>
            </a:lvl7pPr>
            <a:lvl8pPr indent="0" lvl="7" marL="3200400" rtl="0">
              <a:spcBef>
                <a:spcPts val="0"/>
              </a:spcBef>
              <a:buClr>
                <a:srgbClr val="888888"/>
              </a:buClr>
              <a:buFont typeface="Arial"/>
              <a:buNone/>
              <a:defRPr/>
            </a:lvl8pPr>
            <a:lvl9pPr indent="0" lvl="8" marL="3657600" rtl="0">
              <a:spcBef>
                <a:spcPts val="0"/>
              </a:spcBef>
              <a:buClr>
                <a:srgbClr val="888888"/>
              </a:buClr>
              <a:buFont typeface="Arial"/>
              <a:buNone/>
              <a:defRPr/>
            </a:lvl9pPr>
          </a:lstStyle>
          <a:p/>
        </p:txBody>
      </p:sp>
      <p:pic>
        <p:nvPicPr>
          <p:cNvPr descr="icon.png" id="818" name="Shape 818"/>
          <p:cNvPicPr preferRelativeResize="0"/>
          <p:nvPr/>
        </p:nvPicPr>
        <p:blipFill rotWithShape="1">
          <a:blip r:embed="rId2">
            <a:alphaModFix/>
          </a:blip>
          <a:srcRect b="504" l="0" r="0" t="514"/>
          <a:stretch/>
        </p:blipFill>
        <p:spPr>
          <a:xfrm>
            <a:off x="4419600" y="4272616"/>
            <a:ext cx="304800" cy="26820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t">
    <p:spTree>
      <p:nvGrpSpPr>
        <p:cNvPr id="819" name="Shape 819"/>
        <p:cNvGrpSpPr/>
        <p:nvPr/>
      </p:nvGrpSpPr>
      <p:grpSpPr>
        <a:xfrm>
          <a:off x="0" y="0"/>
          <a:ext cx="0" cy="0"/>
          <a:chOff x="0" y="0"/>
          <a:chExt cx="0" cy="0"/>
        </a:xfrm>
      </p:grpSpPr>
      <p:sp>
        <p:nvSpPr>
          <p:cNvPr id="820" name="Shape 820"/>
          <p:cNvSpPr txBox="1"/>
          <p:nvPr>
            <p:ph idx="1" type="body"/>
          </p:nvPr>
        </p:nvSpPr>
        <p:spPr>
          <a:xfrm>
            <a:off x="364616"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1" name="Shape 821"/>
          <p:cNvSpPr txBox="1"/>
          <p:nvPr>
            <p:ph idx="2" type="body"/>
          </p:nvPr>
        </p:nvSpPr>
        <p:spPr>
          <a:xfrm>
            <a:off x="364616"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2" name="Shape 822"/>
          <p:cNvSpPr txBox="1"/>
          <p:nvPr>
            <p:ph idx="3" type="body"/>
          </p:nvPr>
        </p:nvSpPr>
        <p:spPr>
          <a:xfrm>
            <a:off x="364613"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3" name="Shape 823"/>
          <p:cNvSpPr txBox="1"/>
          <p:nvPr>
            <p:ph idx="4" type="body"/>
          </p:nvPr>
        </p:nvSpPr>
        <p:spPr>
          <a:xfrm>
            <a:off x="364616"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4" name="Shape 824"/>
          <p:cNvSpPr txBox="1"/>
          <p:nvPr>
            <p:ph idx="5" type="body"/>
          </p:nvPr>
        </p:nvSpPr>
        <p:spPr>
          <a:xfrm>
            <a:off x="364616"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5" name="Shape 825"/>
          <p:cNvSpPr txBox="1"/>
          <p:nvPr>
            <p:ph idx="6" type="body"/>
          </p:nvPr>
        </p:nvSpPr>
        <p:spPr>
          <a:xfrm>
            <a:off x="364613"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6" name="Shape 826"/>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827" name="Shape 827"/>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8" name="Shape 828"/>
          <p:cNvSpPr txBox="1"/>
          <p:nvPr>
            <p:ph idx="7" type="body"/>
          </p:nvPr>
        </p:nvSpPr>
        <p:spPr>
          <a:xfrm>
            <a:off x="2514602" y="2180507"/>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29" name="Shape 829"/>
          <p:cNvSpPr txBox="1"/>
          <p:nvPr>
            <p:ph idx="8" type="body"/>
          </p:nvPr>
        </p:nvSpPr>
        <p:spPr>
          <a:xfrm>
            <a:off x="2514602" y="1794640"/>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0" name="Shape 830"/>
          <p:cNvSpPr txBox="1"/>
          <p:nvPr>
            <p:ph idx="9" type="body"/>
          </p:nvPr>
        </p:nvSpPr>
        <p:spPr>
          <a:xfrm>
            <a:off x="2514600"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1" name="Shape 831"/>
          <p:cNvSpPr txBox="1"/>
          <p:nvPr>
            <p:ph idx="13" type="body"/>
          </p:nvPr>
        </p:nvSpPr>
        <p:spPr>
          <a:xfrm>
            <a:off x="2514602" y="3780707"/>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2" name="Shape 832"/>
          <p:cNvSpPr txBox="1"/>
          <p:nvPr>
            <p:ph idx="14" type="body"/>
          </p:nvPr>
        </p:nvSpPr>
        <p:spPr>
          <a:xfrm>
            <a:off x="2514602" y="3394839"/>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3" name="Shape 833"/>
          <p:cNvSpPr txBox="1"/>
          <p:nvPr>
            <p:ph idx="15" type="body"/>
          </p:nvPr>
        </p:nvSpPr>
        <p:spPr>
          <a:xfrm>
            <a:off x="2514600"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4" name="Shape 834"/>
          <p:cNvSpPr txBox="1"/>
          <p:nvPr>
            <p:ph idx="16" type="body"/>
          </p:nvPr>
        </p:nvSpPr>
        <p:spPr>
          <a:xfrm>
            <a:off x="4661642"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5" name="Shape 835"/>
          <p:cNvSpPr txBox="1"/>
          <p:nvPr>
            <p:ph idx="17" type="body"/>
          </p:nvPr>
        </p:nvSpPr>
        <p:spPr>
          <a:xfrm>
            <a:off x="4661642"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6" name="Shape 836"/>
          <p:cNvSpPr txBox="1"/>
          <p:nvPr>
            <p:ph idx="18" type="body"/>
          </p:nvPr>
        </p:nvSpPr>
        <p:spPr>
          <a:xfrm>
            <a:off x="4661639"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7" name="Shape 837"/>
          <p:cNvSpPr txBox="1"/>
          <p:nvPr>
            <p:ph idx="19" type="body"/>
          </p:nvPr>
        </p:nvSpPr>
        <p:spPr>
          <a:xfrm>
            <a:off x="4661642"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8" name="Shape 838"/>
          <p:cNvSpPr txBox="1"/>
          <p:nvPr>
            <p:ph idx="20" type="body"/>
          </p:nvPr>
        </p:nvSpPr>
        <p:spPr>
          <a:xfrm>
            <a:off x="4661642"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39" name="Shape 839"/>
          <p:cNvSpPr txBox="1"/>
          <p:nvPr>
            <p:ph idx="21" type="body"/>
          </p:nvPr>
        </p:nvSpPr>
        <p:spPr>
          <a:xfrm>
            <a:off x="4661639"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0" name="Shape 840"/>
          <p:cNvSpPr txBox="1"/>
          <p:nvPr>
            <p:ph idx="22" type="body"/>
          </p:nvPr>
        </p:nvSpPr>
        <p:spPr>
          <a:xfrm>
            <a:off x="6808682"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1" name="Shape 841"/>
          <p:cNvSpPr txBox="1"/>
          <p:nvPr>
            <p:ph idx="23" type="body"/>
          </p:nvPr>
        </p:nvSpPr>
        <p:spPr>
          <a:xfrm>
            <a:off x="6808682"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2" name="Shape 842"/>
          <p:cNvSpPr txBox="1"/>
          <p:nvPr>
            <p:ph idx="24" type="body"/>
          </p:nvPr>
        </p:nvSpPr>
        <p:spPr>
          <a:xfrm>
            <a:off x="6808679"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3" name="Shape 843"/>
          <p:cNvSpPr txBox="1"/>
          <p:nvPr>
            <p:ph idx="25" type="body"/>
          </p:nvPr>
        </p:nvSpPr>
        <p:spPr>
          <a:xfrm>
            <a:off x="6808682"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4" name="Shape 844"/>
          <p:cNvSpPr txBox="1"/>
          <p:nvPr>
            <p:ph idx="26" type="body"/>
          </p:nvPr>
        </p:nvSpPr>
        <p:spPr>
          <a:xfrm>
            <a:off x="6808682"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5" name="Shape 845"/>
          <p:cNvSpPr txBox="1"/>
          <p:nvPr>
            <p:ph idx="27" type="body"/>
          </p:nvPr>
        </p:nvSpPr>
        <p:spPr>
          <a:xfrm>
            <a:off x="6808679"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Divider Gray">
    <p:bg>
      <p:bgPr>
        <a:solidFill>
          <a:srgbClr val="333333"/>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61653" y="1880582"/>
            <a:ext cx="6244500" cy="742200"/>
          </a:xfrm>
          <a:prstGeom prst="rect">
            <a:avLst/>
          </a:prstGeom>
        </p:spPr>
        <p:txBody>
          <a:bodyPr anchorCtr="0" anchor="t" bIns="91425" lIns="91425" rIns="91425" tIns="91425"/>
          <a:lstStyle>
            <a:lvl1pPr lvl="0" rtl="0">
              <a:spcBef>
                <a:spcPts val="0"/>
              </a:spcBef>
              <a:buNone/>
              <a:defRPr sz="3600">
                <a:solidFill>
                  <a:srgbClr val="FFFFFF"/>
                </a:solidFill>
              </a:defRPr>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p:txBody>
      </p:sp>
      <p:sp>
        <p:nvSpPr>
          <p:cNvPr id="52" name="Shape 52"/>
          <p:cNvSpPr txBox="1"/>
          <p:nvPr>
            <p:ph idx="1" type="subTitle"/>
          </p:nvPr>
        </p:nvSpPr>
        <p:spPr>
          <a:xfrm>
            <a:off x="361653" y="2603904"/>
            <a:ext cx="4637100" cy="417900"/>
          </a:xfrm>
          <a:prstGeom prst="rect">
            <a:avLst/>
          </a:prstGeom>
        </p:spPr>
        <p:txBody>
          <a:bodyPr anchorCtr="0" anchor="t"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grpSp>
        <p:nvGrpSpPr>
          <p:cNvPr id="53" name="Shape 53"/>
          <p:cNvGrpSpPr/>
          <p:nvPr/>
        </p:nvGrpSpPr>
        <p:grpSpPr>
          <a:xfrm>
            <a:off x="364683" y="-5"/>
            <a:ext cx="1986845" cy="86700"/>
            <a:chOff x="364683" y="-5"/>
            <a:chExt cx="1986845" cy="86700"/>
          </a:xfrm>
        </p:grpSpPr>
        <p:sp>
          <p:nvSpPr>
            <p:cNvPr id="54" name="Shape 54"/>
            <p:cNvSpPr/>
            <p:nvPr/>
          </p:nvSpPr>
          <p:spPr>
            <a:xfrm>
              <a:off x="364683" y="-5"/>
              <a:ext cx="496800" cy="867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55" name="Shape 55"/>
            <p:cNvSpPr/>
            <p:nvPr/>
          </p:nvSpPr>
          <p:spPr>
            <a:xfrm>
              <a:off x="861365" y="-5"/>
              <a:ext cx="496800" cy="867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56" name="Shape 56"/>
            <p:cNvSpPr/>
            <p:nvPr/>
          </p:nvSpPr>
          <p:spPr>
            <a:xfrm>
              <a:off x="1358047" y="-5"/>
              <a:ext cx="496800" cy="867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57" name="Shape 57"/>
            <p:cNvSpPr/>
            <p:nvPr/>
          </p:nvSpPr>
          <p:spPr>
            <a:xfrm>
              <a:off x="1854729" y="-5"/>
              <a:ext cx="496800" cy="867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ts 2">
    <p:spTree>
      <p:nvGrpSpPr>
        <p:cNvPr id="846" name="Shape 846"/>
        <p:cNvGrpSpPr/>
        <p:nvPr/>
      </p:nvGrpSpPr>
      <p:grpSpPr>
        <a:xfrm>
          <a:off x="0" y="0"/>
          <a:ext cx="0" cy="0"/>
          <a:chOff x="0" y="0"/>
          <a:chExt cx="0" cy="0"/>
        </a:xfrm>
      </p:grpSpPr>
      <p:sp>
        <p:nvSpPr>
          <p:cNvPr id="847" name="Shape 847"/>
          <p:cNvSpPr txBox="1"/>
          <p:nvPr>
            <p:ph idx="1" type="body"/>
          </p:nvPr>
        </p:nvSpPr>
        <p:spPr>
          <a:xfrm>
            <a:off x="364616" y="3013659"/>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8" name="Shape 848"/>
          <p:cNvSpPr txBox="1"/>
          <p:nvPr>
            <p:ph idx="2" type="body"/>
          </p:nvPr>
        </p:nvSpPr>
        <p:spPr>
          <a:xfrm>
            <a:off x="364616" y="2627792"/>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9" name="Shape 849"/>
          <p:cNvSpPr txBox="1"/>
          <p:nvPr>
            <p:ph idx="3" type="body"/>
          </p:nvPr>
        </p:nvSpPr>
        <p:spPr>
          <a:xfrm>
            <a:off x="364613"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0" name="Shape 850"/>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851" name="Shape 851"/>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2" name="Shape 852"/>
          <p:cNvSpPr txBox="1"/>
          <p:nvPr>
            <p:ph idx="4" type="body"/>
          </p:nvPr>
        </p:nvSpPr>
        <p:spPr>
          <a:xfrm>
            <a:off x="2514602" y="3013659"/>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3" name="Shape 853"/>
          <p:cNvSpPr txBox="1"/>
          <p:nvPr>
            <p:ph idx="5" type="body"/>
          </p:nvPr>
        </p:nvSpPr>
        <p:spPr>
          <a:xfrm>
            <a:off x="2514602" y="2627792"/>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4" name="Shape 854"/>
          <p:cNvSpPr txBox="1"/>
          <p:nvPr>
            <p:ph idx="6" type="body"/>
          </p:nvPr>
        </p:nvSpPr>
        <p:spPr>
          <a:xfrm>
            <a:off x="2514600"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5" name="Shape 855"/>
          <p:cNvSpPr txBox="1"/>
          <p:nvPr>
            <p:ph idx="7" type="body"/>
          </p:nvPr>
        </p:nvSpPr>
        <p:spPr>
          <a:xfrm>
            <a:off x="4654923" y="3013659"/>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6" name="Shape 856"/>
          <p:cNvSpPr txBox="1"/>
          <p:nvPr>
            <p:ph idx="8" type="body"/>
          </p:nvPr>
        </p:nvSpPr>
        <p:spPr>
          <a:xfrm>
            <a:off x="4654923" y="2627792"/>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7" name="Shape 857"/>
          <p:cNvSpPr txBox="1"/>
          <p:nvPr>
            <p:ph idx="9" type="body"/>
          </p:nvPr>
        </p:nvSpPr>
        <p:spPr>
          <a:xfrm>
            <a:off x="4654919"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8" name="Shape 858"/>
          <p:cNvSpPr txBox="1"/>
          <p:nvPr>
            <p:ph idx="13" type="body"/>
          </p:nvPr>
        </p:nvSpPr>
        <p:spPr>
          <a:xfrm>
            <a:off x="6801963" y="3013659"/>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9" name="Shape 859"/>
          <p:cNvSpPr txBox="1"/>
          <p:nvPr>
            <p:ph idx="14" type="body"/>
          </p:nvPr>
        </p:nvSpPr>
        <p:spPr>
          <a:xfrm>
            <a:off x="6801963" y="2627792"/>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0" name="Shape 860"/>
          <p:cNvSpPr txBox="1"/>
          <p:nvPr>
            <p:ph idx="15" type="body"/>
          </p:nvPr>
        </p:nvSpPr>
        <p:spPr>
          <a:xfrm>
            <a:off x="6801960"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am">
    <p:spTree>
      <p:nvGrpSpPr>
        <p:cNvPr id="861" name="Shape 861"/>
        <p:cNvGrpSpPr/>
        <p:nvPr/>
      </p:nvGrpSpPr>
      <p:grpSpPr>
        <a:xfrm>
          <a:off x="0" y="0"/>
          <a:ext cx="0" cy="0"/>
          <a:chOff x="0" y="0"/>
          <a:chExt cx="0" cy="0"/>
        </a:xfrm>
      </p:grpSpPr>
      <p:sp>
        <p:nvSpPr>
          <p:cNvPr id="862" name="Shape 862"/>
          <p:cNvSpPr txBox="1"/>
          <p:nvPr>
            <p:ph idx="1" type="body"/>
          </p:nvPr>
        </p:nvSpPr>
        <p:spPr>
          <a:xfrm>
            <a:off x="25146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3" name="Shape 863"/>
          <p:cNvSpPr txBox="1"/>
          <p:nvPr>
            <p:ph idx="2" type="body"/>
          </p:nvPr>
        </p:nvSpPr>
        <p:spPr>
          <a:xfrm>
            <a:off x="25146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4" name="Shape 864"/>
          <p:cNvSpPr txBox="1"/>
          <p:nvPr>
            <p:ph idx="3" type="body"/>
          </p:nvPr>
        </p:nvSpPr>
        <p:spPr>
          <a:xfrm>
            <a:off x="46482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5" name="Shape 865"/>
          <p:cNvSpPr txBox="1"/>
          <p:nvPr>
            <p:ph idx="4" type="body"/>
          </p:nvPr>
        </p:nvSpPr>
        <p:spPr>
          <a:xfrm>
            <a:off x="46482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6" name="Shape 866"/>
          <p:cNvSpPr txBox="1"/>
          <p:nvPr>
            <p:ph idx="5" type="body"/>
          </p:nvPr>
        </p:nvSpPr>
        <p:spPr>
          <a:xfrm>
            <a:off x="68154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7" name="Shape 867"/>
          <p:cNvSpPr txBox="1"/>
          <p:nvPr>
            <p:ph idx="6" type="body"/>
          </p:nvPr>
        </p:nvSpPr>
        <p:spPr>
          <a:xfrm>
            <a:off x="68154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8" name="Shape 868"/>
          <p:cNvSpPr txBox="1"/>
          <p:nvPr>
            <p:ph idx="7" type="body"/>
          </p:nvPr>
        </p:nvSpPr>
        <p:spPr>
          <a:xfrm>
            <a:off x="366488"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69" name="Shape 869"/>
          <p:cNvSpPr txBox="1"/>
          <p:nvPr>
            <p:ph idx="8" type="body"/>
          </p:nvPr>
        </p:nvSpPr>
        <p:spPr>
          <a:xfrm>
            <a:off x="366488"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0" name="Shape 870"/>
          <p:cNvSpPr txBox="1"/>
          <p:nvPr>
            <p:ph idx="9" type="body"/>
          </p:nvPr>
        </p:nvSpPr>
        <p:spPr>
          <a:xfrm>
            <a:off x="25146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1" name="Shape 871"/>
          <p:cNvSpPr txBox="1"/>
          <p:nvPr>
            <p:ph idx="13" type="body"/>
          </p:nvPr>
        </p:nvSpPr>
        <p:spPr>
          <a:xfrm>
            <a:off x="25146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2" name="Shape 872"/>
          <p:cNvSpPr txBox="1"/>
          <p:nvPr>
            <p:ph idx="14" type="body"/>
          </p:nvPr>
        </p:nvSpPr>
        <p:spPr>
          <a:xfrm>
            <a:off x="46482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3" name="Shape 873"/>
          <p:cNvSpPr txBox="1"/>
          <p:nvPr>
            <p:ph idx="15" type="body"/>
          </p:nvPr>
        </p:nvSpPr>
        <p:spPr>
          <a:xfrm>
            <a:off x="46482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4" name="Shape 874"/>
          <p:cNvSpPr txBox="1"/>
          <p:nvPr>
            <p:ph idx="16" type="body"/>
          </p:nvPr>
        </p:nvSpPr>
        <p:spPr>
          <a:xfrm>
            <a:off x="68154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5" name="Shape 875"/>
          <p:cNvSpPr txBox="1"/>
          <p:nvPr>
            <p:ph idx="17" type="body"/>
          </p:nvPr>
        </p:nvSpPr>
        <p:spPr>
          <a:xfrm>
            <a:off x="68154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6" name="Shape 876"/>
          <p:cNvSpPr txBox="1"/>
          <p:nvPr>
            <p:ph idx="18" type="body"/>
          </p:nvPr>
        </p:nvSpPr>
        <p:spPr>
          <a:xfrm>
            <a:off x="366488"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7" name="Shape 877"/>
          <p:cNvSpPr txBox="1"/>
          <p:nvPr>
            <p:ph idx="19" type="body"/>
          </p:nvPr>
        </p:nvSpPr>
        <p:spPr>
          <a:xfrm>
            <a:off x="366488"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78" name="Shape 878"/>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am2">
    <p:spTree>
      <p:nvGrpSpPr>
        <p:cNvPr id="879" name="Shape 879"/>
        <p:cNvGrpSpPr/>
        <p:nvPr/>
      </p:nvGrpSpPr>
      <p:grpSpPr>
        <a:xfrm>
          <a:off x="0" y="0"/>
          <a:ext cx="0" cy="0"/>
          <a:chOff x="0" y="0"/>
          <a:chExt cx="0" cy="0"/>
        </a:xfrm>
      </p:grpSpPr>
      <p:sp>
        <p:nvSpPr>
          <p:cNvPr id="880" name="Shape 880"/>
          <p:cNvSpPr txBox="1"/>
          <p:nvPr>
            <p:ph idx="1" type="body"/>
          </p:nvPr>
        </p:nvSpPr>
        <p:spPr>
          <a:xfrm>
            <a:off x="3273443" y="1526932"/>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1" name="Shape 881"/>
          <p:cNvSpPr txBox="1"/>
          <p:nvPr>
            <p:ph idx="2" type="body"/>
          </p:nvPr>
        </p:nvSpPr>
        <p:spPr>
          <a:xfrm>
            <a:off x="3273443" y="1755049"/>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2" name="Shape 882"/>
          <p:cNvSpPr txBox="1"/>
          <p:nvPr>
            <p:ph idx="3" type="body"/>
          </p:nvPr>
        </p:nvSpPr>
        <p:spPr>
          <a:xfrm>
            <a:off x="3273443" y="2747675"/>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3" name="Shape 883"/>
          <p:cNvSpPr txBox="1"/>
          <p:nvPr>
            <p:ph idx="4" type="body"/>
          </p:nvPr>
        </p:nvSpPr>
        <p:spPr>
          <a:xfrm>
            <a:off x="3273443" y="2975791"/>
            <a:ext cx="1510499"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4" name="Shape 884"/>
          <p:cNvSpPr txBox="1"/>
          <p:nvPr>
            <p:ph idx="5" type="body"/>
          </p:nvPr>
        </p:nvSpPr>
        <p:spPr>
          <a:xfrm>
            <a:off x="3273443" y="3968419"/>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5" name="Shape 885"/>
          <p:cNvSpPr txBox="1"/>
          <p:nvPr>
            <p:ph idx="6" type="body"/>
          </p:nvPr>
        </p:nvSpPr>
        <p:spPr>
          <a:xfrm>
            <a:off x="3273443" y="4196535"/>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6" name="Shape 886"/>
          <p:cNvSpPr txBox="1"/>
          <p:nvPr>
            <p:ph idx="7" type="body"/>
          </p:nvPr>
        </p:nvSpPr>
        <p:spPr>
          <a:xfrm>
            <a:off x="5407044" y="1526932"/>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7" name="Shape 887"/>
          <p:cNvSpPr txBox="1"/>
          <p:nvPr>
            <p:ph idx="8" type="body"/>
          </p:nvPr>
        </p:nvSpPr>
        <p:spPr>
          <a:xfrm>
            <a:off x="5407044" y="1755049"/>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8" name="Shape 888"/>
          <p:cNvSpPr txBox="1"/>
          <p:nvPr>
            <p:ph idx="9" type="body"/>
          </p:nvPr>
        </p:nvSpPr>
        <p:spPr>
          <a:xfrm>
            <a:off x="5407044" y="2747675"/>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89" name="Shape 889"/>
          <p:cNvSpPr txBox="1"/>
          <p:nvPr>
            <p:ph idx="13" type="body"/>
          </p:nvPr>
        </p:nvSpPr>
        <p:spPr>
          <a:xfrm>
            <a:off x="5407044" y="2975791"/>
            <a:ext cx="1510499"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0" name="Shape 890"/>
          <p:cNvSpPr txBox="1"/>
          <p:nvPr>
            <p:ph idx="14" type="body"/>
          </p:nvPr>
        </p:nvSpPr>
        <p:spPr>
          <a:xfrm>
            <a:off x="5407044" y="3968419"/>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1" name="Shape 891"/>
          <p:cNvSpPr txBox="1"/>
          <p:nvPr>
            <p:ph idx="15" type="body"/>
          </p:nvPr>
        </p:nvSpPr>
        <p:spPr>
          <a:xfrm>
            <a:off x="5407044" y="4196535"/>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2" name="Shape 892"/>
          <p:cNvSpPr txBox="1"/>
          <p:nvPr>
            <p:ph idx="16" type="body"/>
          </p:nvPr>
        </p:nvSpPr>
        <p:spPr>
          <a:xfrm>
            <a:off x="7560609" y="1526932"/>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3" name="Shape 893"/>
          <p:cNvSpPr txBox="1"/>
          <p:nvPr>
            <p:ph idx="17" type="body"/>
          </p:nvPr>
        </p:nvSpPr>
        <p:spPr>
          <a:xfrm>
            <a:off x="7560609" y="1755049"/>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4" name="Shape 894"/>
          <p:cNvSpPr txBox="1"/>
          <p:nvPr>
            <p:ph idx="18" type="body"/>
          </p:nvPr>
        </p:nvSpPr>
        <p:spPr>
          <a:xfrm>
            <a:off x="7560609" y="2747675"/>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5" name="Shape 895"/>
          <p:cNvSpPr txBox="1"/>
          <p:nvPr>
            <p:ph idx="19" type="body"/>
          </p:nvPr>
        </p:nvSpPr>
        <p:spPr>
          <a:xfrm>
            <a:off x="7560609" y="2975791"/>
            <a:ext cx="1510500"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6" name="Shape 896"/>
          <p:cNvSpPr txBox="1"/>
          <p:nvPr>
            <p:ph idx="20" type="body"/>
          </p:nvPr>
        </p:nvSpPr>
        <p:spPr>
          <a:xfrm>
            <a:off x="7560609" y="3968419"/>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7" name="Shape 897"/>
          <p:cNvSpPr txBox="1"/>
          <p:nvPr>
            <p:ph idx="21" type="body"/>
          </p:nvPr>
        </p:nvSpPr>
        <p:spPr>
          <a:xfrm>
            <a:off x="7560609" y="4196535"/>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8" name="Shape 898"/>
          <p:cNvSpPr txBox="1"/>
          <p:nvPr>
            <p:ph idx="22" type="body"/>
          </p:nvPr>
        </p:nvSpPr>
        <p:spPr>
          <a:xfrm>
            <a:off x="1130844" y="1526932"/>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99" name="Shape 899"/>
          <p:cNvSpPr txBox="1"/>
          <p:nvPr>
            <p:ph idx="23" type="body"/>
          </p:nvPr>
        </p:nvSpPr>
        <p:spPr>
          <a:xfrm>
            <a:off x="1130844" y="1755049"/>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0" name="Shape 900"/>
          <p:cNvSpPr txBox="1"/>
          <p:nvPr>
            <p:ph idx="24" type="body"/>
          </p:nvPr>
        </p:nvSpPr>
        <p:spPr>
          <a:xfrm>
            <a:off x="1130844" y="2747675"/>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1" name="Shape 901"/>
          <p:cNvSpPr txBox="1"/>
          <p:nvPr>
            <p:ph idx="25" type="body"/>
          </p:nvPr>
        </p:nvSpPr>
        <p:spPr>
          <a:xfrm>
            <a:off x="1130844" y="2975791"/>
            <a:ext cx="1510500"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2" name="Shape 902"/>
          <p:cNvSpPr txBox="1"/>
          <p:nvPr>
            <p:ph idx="26" type="body"/>
          </p:nvPr>
        </p:nvSpPr>
        <p:spPr>
          <a:xfrm>
            <a:off x="1130844" y="3968419"/>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3" name="Shape 903"/>
          <p:cNvSpPr txBox="1"/>
          <p:nvPr>
            <p:ph idx="27" type="body"/>
          </p:nvPr>
        </p:nvSpPr>
        <p:spPr>
          <a:xfrm>
            <a:off x="1130844" y="4196535"/>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4" name="Shape 904"/>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ography">
    <p:spTree>
      <p:nvGrpSpPr>
        <p:cNvPr id="905" name="Shape 905"/>
        <p:cNvGrpSpPr/>
        <p:nvPr/>
      </p:nvGrpSpPr>
      <p:grpSpPr>
        <a:xfrm>
          <a:off x="0" y="0"/>
          <a:ext cx="0" cy="0"/>
          <a:chOff x="0" y="0"/>
          <a:chExt cx="0" cy="0"/>
        </a:xfrm>
      </p:grpSpPr>
      <p:sp>
        <p:nvSpPr>
          <p:cNvPr id="906" name="Shape 906"/>
          <p:cNvSpPr txBox="1"/>
          <p:nvPr>
            <p:ph type="title"/>
          </p:nvPr>
        </p:nvSpPr>
        <p:spPr>
          <a:xfrm>
            <a:off x="2514600" y="931959"/>
            <a:ext cx="6268200" cy="362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7" name="Shape 907"/>
          <p:cNvSpPr txBox="1"/>
          <p:nvPr>
            <p:ph idx="1" type="body"/>
          </p:nvPr>
        </p:nvSpPr>
        <p:spPr>
          <a:xfrm>
            <a:off x="2514600" y="1973899"/>
            <a:ext cx="6268200" cy="2446200"/>
          </a:xfrm>
          <a:prstGeom prst="rect">
            <a:avLst/>
          </a:prstGeom>
          <a:noFill/>
          <a:ln>
            <a:noFill/>
          </a:ln>
        </p:spPr>
        <p:txBody>
          <a:bodyPr anchorCtr="0" anchor="t" bIns="91425" lIns="91425" rIns="91425" tIns="91425"/>
          <a:lstStyle>
            <a:lvl1pPr lvl="0" rtl="0">
              <a:spcBef>
                <a:spcPts val="0"/>
              </a:spcBef>
              <a:defRPr/>
            </a:lvl1pPr>
            <a:lvl2pPr indent="-182520" lvl="1" marL="284120"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8" name="Shape 908"/>
          <p:cNvSpPr txBox="1"/>
          <p:nvPr>
            <p:ph idx="2" type="body"/>
          </p:nvPr>
        </p:nvSpPr>
        <p:spPr>
          <a:xfrm>
            <a:off x="2514600" y="1327946"/>
            <a:ext cx="6268200" cy="2256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9" name="Shape 909"/>
          <p:cNvSpPr txBox="1"/>
          <p:nvPr>
            <p:ph idx="3" type="body"/>
          </p:nvPr>
        </p:nvSpPr>
        <p:spPr>
          <a:xfrm>
            <a:off x="2514600" y="1560940"/>
            <a:ext cx="6268200" cy="225599"/>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meline">
    <p:spTree>
      <p:nvGrpSpPr>
        <p:cNvPr id="910" name="Shape 910"/>
        <p:cNvGrpSpPr/>
        <p:nvPr/>
      </p:nvGrpSpPr>
      <p:grpSpPr>
        <a:xfrm>
          <a:off x="0" y="0"/>
          <a:ext cx="0" cy="0"/>
          <a:chOff x="0" y="0"/>
          <a:chExt cx="0" cy="0"/>
        </a:xfrm>
      </p:grpSpPr>
      <p:sp>
        <p:nvSpPr>
          <p:cNvPr id="911" name="Shape 911"/>
          <p:cNvSpPr txBox="1"/>
          <p:nvPr>
            <p:ph idx="1" type="body"/>
          </p:nvPr>
        </p:nvSpPr>
        <p:spPr>
          <a:xfrm>
            <a:off x="1783089"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2" name="Shape 912"/>
          <p:cNvSpPr txBox="1"/>
          <p:nvPr>
            <p:ph idx="2" type="body"/>
          </p:nvPr>
        </p:nvSpPr>
        <p:spPr>
          <a:xfrm>
            <a:off x="2482864"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3" name="Shape 913"/>
          <p:cNvSpPr txBox="1"/>
          <p:nvPr>
            <p:ph idx="3" type="body"/>
          </p:nvPr>
        </p:nvSpPr>
        <p:spPr>
          <a:xfrm>
            <a:off x="3182638"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4" name="Shape 914"/>
          <p:cNvSpPr txBox="1"/>
          <p:nvPr>
            <p:ph idx="4" type="body"/>
          </p:nvPr>
        </p:nvSpPr>
        <p:spPr>
          <a:xfrm>
            <a:off x="3882412"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5" name="Shape 915"/>
          <p:cNvSpPr txBox="1"/>
          <p:nvPr>
            <p:ph idx="5" type="body"/>
          </p:nvPr>
        </p:nvSpPr>
        <p:spPr>
          <a:xfrm>
            <a:off x="4582187"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6" name="Shape 916"/>
          <p:cNvSpPr txBox="1"/>
          <p:nvPr>
            <p:ph idx="6" type="body"/>
          </p:nvPr>
        </p:nvSpPr>
        <p:spPr>
          <a:xfrm>
            <a:off x="5281962"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7" name="Shape 917"/>
          <p:cNvSpPr txBox="1"/>
          <p:nvPr>
            <p:ph idx="7" type="body"/>
          </p:nvPr>
        </p:nvSpPr>
        <p:spPr>
          <a:xfrm>
            <a:off x="5981735"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8" name="Shape 918"/>
          <p:cNvSpPr txBox="1"/>
          <p:nvPr>
            <p:ph idx="8" type="body"/>
          </p:nvPr>
        </p:nvSpPr>
        <p:spPr>
          <a:xfrm>
            <a:off x="6681510"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19" name="Shape 919"/>
          <p:cNvSpPr txBox="1"/>
          <p:nvPr>
            <p:ph idx="9" type="body"/>
          </p:nvPr>
        </p:nvSpPr>
        <p:spPr>
          <a:xfrm>
            <a:off x="7381285"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0" name="Shape 920"/>
          <p:cNvSpPr txBox="1"/>
          <p:nvPr>
            <p:ph idx="13" type="body"/>
          </p:nvPr>
        </p:nvSpPr>
        <p:spPr>
          <a:xfrm>
            <a:off x="8081060"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1" name="Shape 921"/>
          <p:cNvSpPr txBox="1"/>
          <p:nvPr>
            <p:ph idx="14" type="body"/>
          </p:nvPr>
        </p:nvSpPr>
        <p:spPr>
          <a:xfrm>
            <a:off x="372959" y="2361308"/>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2" name="Shape 922"/>
          <p:cNvSpPr txBox="1"/>
          <p:nvPr>
            <p:ph idx="15" type="body"/>
          </p:nvPr>
        </p:nvSpPr>
        <p:spPr>
          <a:xfrm>
            <a:off x="383539"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3" name="Shape 923"/>
          <p:cNvSpPr txBox="1"/>
          <p:nvPr>
            <p:ph idx="16" type="body"/>
          </p:nvPr>
        </p:nvSpPr>
        <p:spPr>
          <a:xfrm>
            <a:off x="372959" y="1593786"/>
            <a:ext cx="2006700" cy="260400"/>
          </a:xfrm>
          <a:prstGeom prst="rect">
            <a:avLst/>
          </a:prstGeom>
          <a:solidFill>
            <a:schemeClr val="accent1"/>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4" name="Shape 924"/>
          <p:cNvSpPr txBox="1"/>
          <p:nvPr>
            <p:ph idx="17" type="body"/>
          </p:nvPr>
        </p:nvSpPr>
        <p:spPr>
          <a:xfrm>
            <a:off x="2503516" y="1593786"/>
            <a:ext cx="2006699" cy="260400"/>
          </a:xfrm>
          <a:prstGeom prst="rect">
            <a:avLst/>
          </a:prstGeom>
          <a:solidFill>
            <a:srgbClr val="EA4335"/>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5" name="Shape 925"/>
          <p:cNvSpPr txBox="1"/>
          <p:nvPr>
            <p:ph idx="18" type="body"/>
          </p:nvPr>
        </p:nvSpPr>
        <p:spPr>
          <a:xfrm>
            <a:off x="4634073" y="1593786"/>
            <a:ext cx="2006700" cy="260400"/>
          </a:xfrm>
          <a:prstGeom prst="rect">
            <a:avLst/>
          </a:prstGeom>
          <a:solidFill>
            <a:srgbClr val="FBBC05"/>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6" name="Shape 926"/>
          <p:cNvSpPr txBox="1"/>
          <p:nvPr>
            <p:ph idx="19" type="body"/>
          </p:nvPr>
        </p:nvSpPr>
        <p:spPr>
          <a:xfrm>
            <a:off x="6764635" y="1593786"/>
            <a:ext cx="2006700" cy="260400"/>
          </a:xfrm>
          <a:prstGeom prst="rect">
            <a:avLst/>
          </a:prstGeom>
          <a:solidFill>
            <a:srgbClr val="34A853"/>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7" name="Shape 927"/>
          <p:cNvSpPr txBox="1"/>
          <p:nvPr>
            <p:ph idx="20" type="body"/>
          </p:nvPr>
        </p:nvSpPr>
        <p:spPr>
          <a:xfrm>
            <a:off x="1083315" y="1912527"/>
            <a:ext cx="592499"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8" name="Shape 928"/>
          <p:cNvSpPr txBox="1"/>
          <p:nvPr>
            <p:ph idx="21" type="body"/>
          </p:nvPr>
        </p:nvSpPr>
        <p:spPr>
          <a:xfrm>
            <a:off x="1770589" y="2733661"/>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29" name="Shape 929"/>
          <p:cNvSpPr txBox="1"/>
          <p:nvPr>
            <p:ph idx="22" type="body"/>
          </p:nvPr>
        </p:nvSpPr>
        <p:spPr>
          <a:xfrm>
            <a:off x="3168222" y="3106014"/>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30" name="Shape 930"/>
          <p:cNvSpPr txBox="1"/>
          <p:nvPr>
            <p:ph idx="23" type="body"/>
          </p:nvPr>
        </p:nvSpPr>
        <p:spPr>
          <a:xfrm>
            <a:off x="4565853" y="3478367"/>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31" name="Shape 931"/>
          <p:cNvSpPr txBox="1"/>
          <p:nvPr>
            <p:ph idx="24" type="body"/>
          </p:nvPr>
        </p:nvSpPr>
        <p:spPr>
          <a:xfrm>
            <a:off x="5963485" y="3850719"/>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32" name="Shape 932"/>
          <p:cNvSpPr txBox="1"/>
          <p:nvPr>
            <p:ph idx="25" type="body"/>
          </p:nvPr>
        </p:nvSpPr>
        <p:spPr>
          <a:xfrm>
            <a:off x="7361114" y="4223071"/>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33" name="Shape 933"/>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gray">
    <p:bg>
      <p:bgPr>
        <a:solidFill>
          <a:srgbClr val="333333"/>
        </a:solidFill>
      </p:bgPr>
    </p:bg>
    <p:spTree>
      <p:nvGrpSpPr>
        <p:cNvPr id="934" name="Shape 934"/>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header">
    <p:spTree>
      <p:nvGrpSpPr>
        <p:cNvPr id="935" name="Shape 935"/>
        <p:cNvGrpSpPr/>
        <p:nvPr/>
      </p:nvGrpSpPr>
      <p:grpSpPr>
        <a:xfrm>
          <a:off x="0" y="0"/>
          <a:ext cx="0" cy="0"/>
          <a:chOff x="0" y="0"/>
          <a:chExt cx="0" cy="0"/>
        </a:xfrm>
      </p:grpSpPr>
      <p:grpSp>
        <p:nvGrpSpPr>
          <p:cNvPr id="936" name="Shape 936"/>
          <p:cNvGrpSpPr/>
          <p:nvPr/>
        </p:nvGrpSpPr>
        <p:grpSpPr>
          <a:xfrm>
            <a:off x="364683" y="-6"/>
            <a:ext cx="1986925" cy="86699"/>
            <a:chOff x="364669" y="4969989"/>
            <a:chExt cx="996902" cy="43500"/>
          </a:xfrm>
        </p:grpSpPr>
        <p:sp>
          <p:nvSpPr>
            <p:cNvPr id="937" name="Shape 937"/>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38" name="Shape 938"/>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39" name="Shape 939"/>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40" name="Shape 940"/>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941" name="Shape 941"/>
          <p:cNvSpPr txBox="1"/>
          <p:nvPr/>
        </p:nvSpPr>
        <p:spPr>
          <a:xfrm>
            <a:off x="0" y="46935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942" name="Shape 942"/>
          <p:cNvSpPr txBox="1"/>
          <p:nvPr/>
        </p:nvSpPr>
        <p:spPr>
          <a:xfrm>
            <a:off x="4574400" y="46935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footer">
    <p:spTree>
      <p:nvGrpSpPr>
        <p:cNvPr id="943" name="Shape 943"/>
        <p:cNvGrpSpPr/>
        <p:nvPr/>
      </p:nvGrpSpPr>
      <p:grpSpPr>
        <a:xfrm>
          <a:off x="0" y="0"/>
          <a:ext cx="0" cy="0"/>
          <a:chOff x="0" y="0"/>
          <a:chExt cx="0" cy="0"/>
        </a:xfrm>
      </p:grpSpPr>
      <p:sp>
        <p:nvSpPr>
          <p:cNvPr id="944" name="Shape 944"/>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945" name="Shape 945"/>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bleed photo">
    <p:bg>
      <p:bgPr>
        <a:solidFill>
          <a:schemeClr val="dk2"/>
        </a:solidFill>
      </p:bgPr>
    </p:bg>
    <p:spTree>
      <p:nvGrpSpPr>
        <p:cNvPr id="946" name="Shape 946"/>
        <p:cNvGrpSpPr/>
        <p:nvPr/>
      </p:nvGrpSpPr>
      <p:grpSpPr>
        <a:xfrm>
          <a:off x="0" y="0"/>
          <a:ext cx="0" cy="0"/>
          <a:chOff x="0" y="0"/>
          <a:chExt cx="0" cy="0"/>
        </a:xfrm>
      </p:grpSpPr>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 type &amp; image 1">
    <p:spTree>
      <p:nvGrpSpPr>
        <p:cNvPr id="947" name="Shape 947"/>
        <p:cNvGrpSpPr/>
        <p:nvPr/>
      </p:nvGrpSpPr>
      <p:grpSpPr>
        <a:xfrm>
          <a:off x="0" y="0"/>
          <a:ext cx="0" cy="0"/>
          <a:chOff x="0" y="0"/>
          <a:chExt cx="0" cy="0"/>
        </a:xfrm>
      </p:grpSpPr>
      <p:sp>
        <p:nvSpPr>
          <p:cNvPr id="948" name="Shape 948"/>
          <p:cNvSpPr txBox="1"/>
          <p:nvPr>
            <p:ph idx="1" type="body"/>
          </p:nvPr>
        </p:nvSpPr>
        <p:spPr>
          <a:xfrm>
            <a:off x="373062" y="1428750"/>
            <a:ext cx="4122600" cy="31242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949" name="Shape 949"/>
          <p:cNvSpPr txBox="1"/>
          <p:nvPr>
            <p:ph type="title"/>
          </p:nvPr>
        </p:nvSpPr>
        <p:spPr>
          <a:xfrm>
            <a:off x="372959" y="488197"/>
            <a:ext cx="41229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950" name="Shape 950"/>
          <p:cNvGrpSpPr/>
          <p:nvPr/>
        </p:nvGrpSpPr>
        <p:grpSpPr>
          <a:xfrm>
            <a:off x="364669" y="4969989"/>
            <a:ext cx="996775" cy="43445"/>
            <a:chOff x="1143000" y="1161926"/>
            <a:chExt cx="2274185" cy="99600"/>
          </a:xfrm>
        </p:grpSpPr>
        <p:sp>
          <p:nvSpPr>
            <p:cNvPr id="951" name="Shape 951"/>
            <p:cNvSpPr/>
            <p:nvPr/>
          </p:nvSpPr>
          <p:spPr>
            <a:xfrm>
              <a:off x="1143000" y="1161926"/>
              <a:ext cx="568499" cy="99600"/>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52" name="Shape 952"/>
            <p:cNvSpPr/>
            <p:nvPr/>
          </p:nvSpPr>
          <p:spPr>
            <a:xfrm>
              <a:off x="1711563" y="1161926"/>
              <a:ext cx="568500" cy="99600"/>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53" name="Shape 953"/>
            <p:cNvSpPr/>
            <p:nvPr/>
          </p:nvSpPr>
          <p:spPr>
            <a:xfrm>
              <a:off x="2280125" y="1161926"/>
              <a:ext cx="568500" cy="9960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54" name="Shape 954"/>
            <p:cNvSpPr/>
            <p:nvPr/>
          </p:nvSpPr>
          <p:spPr>
            <a:xfrm>
              <a:off x="2848686" y="1161926"/>
              <a:ext cx="568500" cy="99600"/>
            </a:xfrm>
            <a:prstGeom prst="rect">
              <a:avLst/>
            </a:prstGeom>
            <a:solidFill>
              <a:schemeClr val="accent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955" name="Shape 955"/>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ed list">
    <p:spTree>
      <p:nvGrpSpPr>
        <p:cNvPr id="58" name="Shape 58"/>
        <p:cNvGrpSpPr/>
        <p:nvPr/>
      </p:nvGrpSpPr>
      <p:grpSpPr>
        <a:xfrm>
          <a:off x="0" y="0"/>
          <a:ext cx="0" cy="0"/>
          <a:chOff x="0" y="0"/>
          <a:chExt cx="0" cy="0"/>
        </a:xfrm>
      </p:grpSpPr>
      <p:sp>
        <p:nvSpPr>
          <p:cNvPr id="59" name="Shape 59"/>
          <p:cNvSpPr txBox="1"/>
          <p:nvPr>
            <p:ph idx="1" type="body"/>
          </p:nvPr>
        </p:nvSpPr>
        <p:spPr>
          <a:xfrm>
            <a:off x="388610" y="1306444"/>
            <a:ext cx="8366700" cy="3394500"/>
          </a:xfrm>
          <a:prstGeom prst="rect">
            <a:avLst/>
          </a:prstGeom>
          <a:noFill/>
          <a:ln>
            <a:noFill/>
          </a:ln>
        </p:spPr>
        <p:txBody>
          <a:bodyPr anchorCtr="0" anchor="t" bIns="91425" lIns="91425" rIns="91425" tIns="91425"/>
          <a:lstStyle>
            <a:lvl1pPr indent="-114300" lvl="0" marL="177800" marR="0" rtl="0">
              <a:lnSpc>
                <a:spcPct val="115000"/>
              </a:lnSpc>
              <a:spcBef>
                <a:spcPts val="0"/>
              </a:spcBef>
              <a:buClr>
                <a:srgbClr val="666666"/>
              </a:buClr>
              <a:buSzPct val="100000"/>
              <a:buFont typeface="Open Sans"/>
              <a:buChar char="•"/>
              <a:defRPr b="0" i="0" sz="1400" u="none" cap="none" strike="noStrike">
                <a:solidFill>
                  <a:srgbClr val="666666"/>
                </a:solidFill>
                <a:latin typeface="Open Sans"/>
                <a:ea typeface="Open Sans"/>
                <a:cs typeface="Open Sans"/>
                <a:sym typeface="Open Sans"/>
              </a:defRPr>
            </a:lvl1pPr>
            <a:lvl2pPr indent="-127000" lvl="1" marL="520700" marR="0" rtl="0">
              <a:lnSpc>
                <a:spcPct val="115000"/>
              </a:lnSpc>
              <a:spcBef>
                <a:spcPts val="300"/>
              </a:spcBef>
              <a:buClr>
                <a:srgbClr val="666666"/>
              </a:buClr>
              <a:buSzPct val="100000"/>
              <a:buFont typeface="Open Sans"/>
              <a:buChar char="•"/>
              <a:defRPr b="0" i="0" sz="1400" u="none" cap="none" strike="noStrike">
                <a:solidFill>
                  <a:srgbClr val="666666"/>
                </a:solidFill>
                <a:latin typeface="Open Sans"/>
                <a:ea typeface="Open Sans"/>
                <a:cs typeface="Open Sans"/>
                <a:sym typeface="Open Sans"/>
              </a:defRPr>
            </a:lvl2pPr>
            <a:lvl3pPr indent="-114300" lvl="2" marL="914400" marR="0" rtl="0">
              <a:lnSpc>
                <a:spcPct val="115000"/>
              </a:lnSpc>
              <a:spcBef>
                <a:spcPts val="300"/>
              </a:spcBef>
              <a:buClr>
                <a:srgbClr val="666666"/>
              </a:buClr>
              <a:buSzPct val="100000"/>
              <a:buFont typeface="Open Sans"/>
              <a:buChar char="•"/>
              <a:defRPr b="0" i="0" sz="1400" u="none" cap="none" strike="noStrike">
                <a:solidFill>
                  <a:srgbClr val="666666"/>
                </a:solidFill>
                <a:latin typeface="Open Sans"/>
                <a:ea typeface="Open Sans"/>
                <a:cs typeface="Open Sans"/>
                <a:sym typeface="Open Sans"/>
              </a:defRPr>
            </a:lvl3pPr>
            <a:lvl4pPr indent="-114300" lvl="3" marL="1371600" marR="0" rtl="0">
              <a:lnSpc>
                <a:spcPct val="115000"/>
              </a:lnSpc>
              <a:spcBef>
                <a:spcPts val="300"/>
              </a:spcBef>
              <a:buClr>
                <a:srgbClr val="666666"/>
              </a:buClr>
              <a:buSzPct val="100000"/>
              <a:buFont typeface="Open Sans"/>
              <a:buChar char="•"/>
              <a:defRPr b="0" i="0" sz="1400" u="none" cap="none" strike="noStrike">
                <a:solidFill>
                  <a:srgbClr val="666666"/>
                </a:solidFill>
                <a:latin typeface="Open Sans"/>
                <a:ea typeface="Open Sans"/>
                <a:cs typeface="Open Sans"/>
                <a:sym typeface="Open Sans"/>
              </a:defRPr>
            </a:lvl4pPr>
            <a:lvl5pPr indent="-139700" lvl="4" marL="1778000" marR="0" rtl="0">
              <a:lnSpc>
                <a:spcPct val="115000"/>
              </a:lnSpc>
              <a:spcBef>
                <a:spcPts val="300"/>
              </a:spcBef>
              <a:buClr>
                <a:srgbClr val="666666"/>
              </a:buClr>
              <a:buSzPct val="100000"/>
              <a:buFont typeface="Open Sans"/>
              <a:buChar char="•"/>
              <a:defRPr b="0" i="0" sz="1400" u="none" cap="none" strike="noStrike">
                <a:solidFill>
                  <a:srgbClr val="666666"/>
                </a:solidFill>
                <a:latin typeface="Open Sans"/>
                <a:ea typeface="Open Sans"/>
                <a:cs typeface="Open Sans"/>
                <a:sym typeface="Open Sans"/>
              </a:defRPr>
            </a:lvl5pPr>
            <a:lvl6pPr indent="-165100" lvl="5" marL="2514600" marR="0" rtl="0">
              <a:lnSpc>
                <a:spcPct val="115000"/>
              </a:lnSpc>
              <a:spcBef>
                <a:spcPts val="400"/>
              </a:spcBef>
              <a:buClr>
                <a:srgbClr val="666666"/>
              </a:buClr>
              <a:buSzPct val="100000"/>
              <a:buFont typeface="Open Sans"/>
              <a:buChar char="•"/>
              <a:defRPr b="0" i="0" sz="1400" u="none" cap="none" strike="noStrike">
                <a:solidFill>
                  <a:srgbClr val="666666"/>
                </a:solidFill>
                <a:latin typeface="Open Sans"/>
                <a:ea typeface="Open Sans"/>
                <a:cs typeface="Open Sans"/>
                <a:sym typeface="Open Sans"/>
              </a:defRPr>
            </a:lvl6pPr>
            <a:lvl7pPr indent="-165100" lvl="6" marL="2971800" marR="0" rtl="0">
              <a:lnSpc>
                <a:spcPct val="115000"/>
              </a:lnSpc>
              <a:spcBef>
                <a:spcPts val="400"/>
              </a:spcBef>
              <a:buClr>
                <a:srgbClr val="666666"/>
              </a:buClr>
              <a:buSzPct val="100000"/>
              <a:buFont typeface="Open Sans"/>
              <a:buChar char="•"/>
              <a:defRPr b="0" i="0" sz="1400" u="none" cap="none" strike="noStrike">
                <a:solidFill>
                  <a:srgbClr val="666666"/>
                </a:solidFill>
                <a:latin typeface="Open Sans"/>
                <a:ea typeface="Open Sans"/>
                <a:cs typeface="Open Sans"/>
                <a:sym typeface="Open Sans"/>
              </a:defRPr>
            </a:lvl7pPr>
            <a:lvl8pPr indent="-165100" lvl="7" marL="3429000" marR="0" rtl="0">
              <a:lnSpc>
                <a:spcPct val="115000"/>
              </a:lnSpc>
              <a:spcBef>
                <a:spcPts val="400"/>
              </a:spcBef>
              <a:buClr>
                <a:srgbClr val="666666"/>
              </a:buClr>
              <a:buSzPct val="100000"/>
              <a:buFont typeface="Open Sans"/>
              <a:buChar char="•"/>
              <a:defRPr b="0" i="0" sz="1400" u="none" cap="none" strike="noStrike">
                <a:solidFill>
                  <a:srgbClr val="666666"/>
                </a:solidFill>
                <a:latin typeface="Open Sans"/>
                <a:ea typeface="Open Sans"/>
                <a:cs typeface="Open Sans"/>
                <a:sym typeface="Open Sans"/>
              </a:defRPr>
            </a:lvl8pPr>
            <a:lvl9pPr indent="-165100" lvl="8" marL="3886200" marR="0" rtl="0">
              <a:lnSpc>
                <a:spcPct val="115000"/>
              </a:lnSpc>
              <a:spcBef>
                <a:spcPts val="400"/>
              </a:spcBef>
              <a:buClr>
                <a:srgbClr val="666666"/>
              </a:buClr>
              <a:buSzPct val="100000"/>
              <a:buFont typeface="Open Sans"/>
              <a:buChar char="•"/>
              <a:defRPr b="0" i="0" sz="1400" u="none" cap="none" strike="noStrike">
                <a:solidFill>
                  <a:srgbClr val="666666"/>
                </a:solidFill>
                <a:latin typeface="Open Sans"/>
                <a:ea typeface="Open Sans"/>
                <a:cs typeface="Open Sans"/>
                <a:sym typeface="Open Sans"/>
              </a:defRPr>
            </a:lvl9pPr>
          </a:lstStyle>
          <a:p/>
        </p:txBody>
      </p:sp>
      <p:sp>
        <p:nvSpPr>
          <p:cNvPr id="60" name="Shape 60"/>
          <p:cNvSpPr txBox="1"/>
          <p:nvPr>
            <p:ph type="ctrTitle"/>
          </p:nvPr>
        </p:nvSpPr>
        <p:spPr>
          <a:xfrm>
            <a:off x="388600" y="245400"/>
            <a:ext cx="8069400" cy="1002900"/>
          </a:xfrm>
          <a:prstGeom prst="rect">
            <a:avLst/>
          </a:prstGeom>
        </p:spPr>
        <p:txBody>
          <a:bodyPr anchorCtr="0" anchor="t" bIns="91425" lIns="91425" rIns="91425" tIns="91425"/>
          <a:lstStyle>
            <a:lvl1pPr lvl="0" rtl="0">
              <a:spcBef>
                <a:spcPts val="0"/>
              </a:spcBef>
              <a:buClr>
                <a:schemeClr val="accent4"/>
              </a:buClr>
              <a:buSzPct val="100000"/>
              <a:buFont typeface="Open Sans"/>
              <a:defRPr sz="2800">
                <a:solidFill>
                  <a:schemeClr val="accent4"/>
                </a:solidFill>
                <a:latin typeface="Open Sans"/>
                <a:ea typeface="Open Sans"/>
                <a:cs typeface="Open Sans"/>
                <a:sym typeface="Open Sans"/>
              </a:defRPr>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Blank">
    <p:bg>
      <p:bgPr>
        <a:solidFill>
          <a:schemeClr val="lt1"/>
        </a:solidFill>
      </p:bgPr>
    </p:bg>
    <p:spTree>
      <p:nvGrpSpPr>
        <p:cNvPr id="956" name="Shape 956"/>
        <p:cNvGrpSpPr/>
        <p:nvPr/>
      </p:nvGrpSpPr>
      <p:grpSpPr>
        <a:xfrm>
          <a:off x="0" y="0"/>
          <a:ext cx="0" cy="0"/>
          <a:chOff x="0" y="0"/>
          <a:chExt cx="0" cy="0"/>
        </a:xfrm>
      </p:grpSpPr>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957" name="Shape 957"/>
        <p:cNvGrpSpPr/>
        <p:nvPr/>
      </p:nvGrpSpPr>
      <p:grpSpPr>
        <a:xfrm>
          <a:off x="0" y="0"/>
          <a:ext cx="0" cy="0"/>
          <a:chOff x="0" y="0"/>
          <a:chExt cx="0" cy="0"/>
        </a:xfrm>
      </p:grpSpPr>
      <p:sp>
        <p:nvSpPr>
          <p:cNvPr id="958" name="Shape 958"/>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59" name="Shape 959"/>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60" name="Shape 960"/>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961" name="Shape 961"/>
          <p:cNvSpPr txBox="1"/>
          <p:nvPr/>
        </p:nvSpPr>
        <p:spPr>
          <a:xfrm>
            <a:off x="0" y="44649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962" name="Shape 962"/>
          <p:cNvSpPr txBox="1"/>
          <p:nvPr/>
        </p:nvSpPr>
        <p:spPr>
          <a:xfrm>
            <a:off x="4574400" y="44649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1">
    <p:spTree>
      <p:nvGrpSpPr>
        <p:cNvPr id="963" name="Shape 963"/>
        <p:cNvGrpSpPr/>
        <p:nvPr/>
      </p:nvGrpSpPr>
      <p:grpSpPr>
        <a:xfrm>
          <a:off x="0" y="0"/>
          <a:ext cx="0" cy="0"/>
          <a:chOff x="0" y="0"/>
          <a:chExt cx="0" cy="0"/>
        </a:xfrm>
      </p:grpSpPr>
      <p:sp>
        <p:nvSpPr>
          <p:cNvPr id="964" name="Shape 964"/>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965" name="Shape 965"/>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977" name="Shape 977"/>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Divider Gray">
    <p:bg>
      <p:bgPr>
        <a:solidFill>
          <a:srgbClr val="333333"/>
        </a:solidFill>
      </p:bgPr>
    </p:bg>
    <p:spTree>
      <p:nvGrpSpPr>
        <p:cNvPr id="978" name="Shape 978"/>
        <p:cNvGrpSpPr/>
        <p:nvPr/>
      </p:nvGrpSpPr>
      <p:grpSpPr>
        <a:xfrm>
          <a:off x="0" y="0"/>
          <a:ext cx="0" cy="0"/>
          <a:chOff x="0" y="0"/>
          <a:chExt cx="0" cy="0"/>
        </a:xfrm>
      </p:grpSpPr>
      <p:sp>
        <p:nvSpPr>
          <p:cNvPr id="979" name="Shape 979"/>
          <p:cNvSpPr txBox="1"/>
          <p:nvPr>
            <p:ph type="title"/>
          </p:nvPr>
        </p:nvSpPr>
        <p:spPr>
          <a:xfrm>
            <a:off x="361653" y="1880582"/>
            <a:ext cx="6244500" cy="742200"/>
          </a:xfrm>
          <a:prstGeom prst="rect">
            <a:avLst/>
          </a:prstGeom>
        </p:spPr>
        <p:txBody>
          <a:bodyPr anchorCtr="0" anchor="t" bIns="91425" lIns="91425" rIns="91425" tIns="91425"/>
          <a:lstStyle>
            <a:lvl1pPr lvl="0" rtl="0">
              <a:spcBef>
                <a:spcPts val="0"/>
              </a:spcBef>
              <a:buNone/>
              <a:defRPr sz="3600">
                <a:solidFill>
                  <a:srgbClr val="FFFFFF"/>
                </a:solidFill>
              </a:defRPr>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p:txBody>
      </p:sp>
      <p:sp>
        <p:nvSpPr>
          <p:cNvPr id="980" name="Shape 980"/>
          <p:cNvSpPr txBox="1"/>
          <p:nvPr>
            <p:ph idx="1" type="subTitle"/>
          </p:nvPr>
        </p:nvSpPr>
        <p:spPr>
          <a:xfrm>
            <a:off x="361653" y="2603904"/>
            <a:ext cx="4637100" cy="417900"/>
          </a:xfrm>
          <a:prstGeom prst="rect">
            <a:avLst/>
          </a:prstGeom>
        </p:spPr>
        <p:txBody>
          <a:bodyPr anchorCtr="0" anchor="t"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grpSp>
        <p:nvGrpSpPr>
          <p:cNvPr id="981" name="Shape 981"/>
          <p:cNvGrpSpPr/>
          <p:nvPr/>
        </p:nvGrpSpPr>
        <p:grpSpPr>
          <a:xfrm>
            <a:off x="364683" y="-5"/>
            <a:ext cx="1986845" cy="86700"/>
            <a:chOff x="364683" y="-5"/>
            <a:chExt cx="1986845" cy="86700"/>
          </a:xfrm>
        </p:grpSpPr>
        <p:sp>
          <p:nvSpPr>
            <p:cNvPr id="982" name="Shape 982"/>
            <p:cNvSpPr/>
            <p:nvPr/>
          </p:nvSpPr>
          <p:spPr>
            <a:xfrm>
              <a:off x="364683" y="-5"/>
              <a:ext cx="496800" cy="867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83" name="Shape 983"/>
            <p:cNvSpPr/>
            <p:nvPr/>
          </p:nvSpPr>
          <p:spPr>
            <a:xfrm>
              <a:off x="861365" y="-5"/>
              <a:ext cx="496800" cy="867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84" name="Shape 984"/>
            <p:cNvSpPr/>
            <p:nvPr/>
          </p:nvSpPr>
          <p:spPr>
            <a:xfrm>
              <a:off x="1358047" y="-5"/>
              <a:ext cx="496800" cy="867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85" name="Shape 985"/>
            <p:cNvSpPr/>
            <p:nvPr/>
          </p:nvSpPr>
          <p:spPr>
            <a:xfrm>
              <a:off x="1854729" y="-5"/>
              <a:ext cx="496800" cy="867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Divider Gray 1">
    <p:bg>
      <p:bgPr>
        <a:solidFill>
          <a:srgbClr val="333333"/>
        </a:solidFill>
      </p:bgPr>
    </p:bg>
    <p:spTree>
      <p:nvGrpSpPr>
        <p:cNvPr id="986" name="Shape 986"/>
        <p:cNvGrpSpPr/>
        <p:nvPr/>
      </p:nvGrpSpPr>
      <p:grpSpPr>
        <a:xfrm>
          <a:off x="0" y="0"/>
          <a:ext cx="0" cy="0"/>
          <a:chOff x="0" y="0"/>
          <a:chExt cx="0" cy="0"/>
        </a:xfrm>
      </p:grpSpPr>
      <p:sp>
        <p:nvSpPr>
          <p:cNvPr id="987" name="Shape 987"/>
          <p:cNvSpPr txBox="1"/>
          <p:nvPr>
            <p:ph type="title"/>
          </p:nvPr>
        </p:nvSpPr>
        <p:spPr>
          <a:xfrm>
            <a:off x="278400" y="402300"/>
            <a:ext cx="5229000" cy="661200"/>
          </a:xfrm>
          <a:prstGeom prst="rect">
            <a:avLst/>
          </a:prstGeom>
        </p:spPr>
        <p:txBody>
          <a:bodyPr anchorCtr="0" anchor="t" bIns="91425" lIns="91425" rIns="91425" tIns="91425"/>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p:txBody>
      </p:sp>
      <p:sp>
        <p:nvSpPr>
          <p:cNvPr id="988" name="Shape 988"/>
          <p:cNvSpPr txBox="1"/>
          <p:nvPr>
            <p:ph idx="1" type="body"/>
          </p:nvPr>
        </p:nvSpPr>
        <p:spPr>
          <a:xfrm>
            <a:off x="1133145" y="1309253"/>
            <a:ext cx="4793700" cy="3018900"/>
          </a:xfrm>
          <a:prstGeom prst="rect">
            <a:avLst/>
          </a:prstGeom>
        </p:spPr>
        <p:txBody>
          <a:bodyPr anchorCtr="0" anchor="t" bIns="91425" lIns="91425" rIns="91425" tIns="91425"/>
          <a:lstStyle>
            <a:lvl1pPr lvl="0" rtl="0">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p:txBody>
      </p:sp>
      <p:sp>
        <p:nvSpPr>
          <p:cNvPr id="989" name="Shape 989"/>
          <p:cNvSpPr txBox="1"/>
          <p:nvPr>
            <p:ph idx="2" type="body"/>
          </p:nvPr>
        </p:nvSpPr>
        <p:spPr>
          <a:xfrm>
            <a:off x="-12605" y="1309253"/>
            <a:ext cx="4793700" cy="3018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990" name="Shape 990"/>
          <p:cNvGrpSpPr/>
          <p:nvPr/>
        </p:nvGrpSpPr>
        <p:grpSpPr>
          <a:xfrm>
            <a:off x="364683" y="-6"/>
            <a:ext cx="1986925" cy="86699"/>
            <a:chOff x="364669" y="4969989"/>
            <a:chExt cx="996902" cy="43500"/>
          </a:xfrm>
        </p:grpSpPr>
        <p:sp>
          <p:nvSpPr>
            <p:cNvPr id="991" name="Shape 991"/>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92" name="Shape 992"/>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93" name="Shape 993"/>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94" name="Shape 994"/>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Type">
    <p:spTree>
      <p:nvGrpSpPr>
        <p:cNvPr id="995" name="Shape 995"/>
        <p:cNvGrpSpPr/>
        <p:nvPr/>
      </p:nvGrpSpPr>
      <p:grpSpPr>
        <a:xfrm>
          <a:off x="0" y="0"/>
          <a:ext cx="0" cy="0"/>
          <a:chOff x="0" y="0"/>
          <a:chExt cx="0" cy="0"/>
        </a:xfrm>
      </p:grpSpPr>
      <p:sp>
        <p:nvSpPr>
          <p:cNvPr id="996" name="Shape 996"/>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97" name="Shape 997"/>
          <p:cNvSpPr txBox="1"/>
          <p:nvPr>
            <p:ph idx="1" type="body"/>
          </p:nvPr>
        </p:nvSpPr>
        <p:spPr>
          <a:xfrm>
            <a:off x="373062" y="1330325"/>
            <a:ext cx="62562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1">
    <p:spTree>
      <p:nvGrpSpPr>
        <p:cNvPr id="998" name="Shape 998"/>
        <p:cNvGrpSpPr/>
        <p:nvPr/>
      </p:nvGrpSpPr>
      <p:grpSpPr>
        <a:xfrm>
          <a:off x="0" y="0"/>
          <a:ext cx="0" cy="0"/>
          <a:chOff x="0" y="0"/>
          <a:chExt cx="0" cy="0"/>
        </a:xfrm>
      </p:grpSpPr>
      <p:pic>
        <p:nvPicPr>
          <p:cNvPr descr="logo_lockup_cloud_platform_icon_horizontal.png" id="999" name="Shape 999"/>
          <p:cNvPicPr preferRelativeResize="0"/>
          <p:nvPr/>
        </p:nvPicPr>
        <p:blipFill rotWithShape="1">
          <a:blip r:embed="rId2">
            <a:alphaModFix/>
          </a:blip>
          <a:srcRect b="10" l="0" r="-12120" t="-10"/>
          <a:stretch/>
        </p:blipFill>
        <p:spPr>
          <a:xfrm>
            <a:off x="372947" y="4322049"/>
            <a:ext cx="2030700" cy="197700"/>
          </a:xfrm>
          <a:prstGeom prst="rect">
            <a:avLst/>
          </a:prstGeom>
          <a:noFill/>
          <a:ln>
            <a:noFill/>
          </a:ln>
        </p:spPr>
      </p:pic>
      <p:sp>
        <p:nvSpPr>
          <p:cNvPr id="1000" name="Shape 1000"/>
          <p:cNvSpPr txBox="1"/>
          <p:nvPr>
            <p:ph type="title"/>
          </p:nvPr>
        </p:nvSpPr>
        <p:spPr>
          <a:xfrm>
            <a:off x="258371" y="1197326"/>
            <a:ext cx="8046000" cy="1183800"/>
          </a:xfrm>
          <a:prstGeom prst="rect">
            <a:avLst/>
          </a:prstGeom>
        </p:spPr>
        <p:txBody>
          <a:bodyPr anchorCtr="0" anchor="b" bIns="91425" lIns="91425" rIns="91425" tIns="91425"/>
          <a:lstStyle>
            <a:lvl1pPr lvl="0" rtl="0">
              <a:spcBef>
                <a:spcPts val="0"/>
              </a:spcBef>
              <a:buNone/>
              <a:defRPr sz="3600"/>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p:txBody>
      </p:sp>
      <p:sp>
        <p:nvSpPr>
          <p:cNvPr id="1001" name="Shape 1001"/>
          <p:cNvSpPr txBox="1"/>
          <p:nvPr>
            <p:ph idx="1" type="subTitle"/>
          </p:nvPr>
        </p:nvSpPr>
        <p:spPr>
          <a:xfrm>
            <a:off x="258371" y="2259453"/>
            <a:ext cx="7978500" cy="624300"/>
          </a:xfrm>
          <a:prstGeom prst="rect">
            <a:avLst/>
          </a:prstGeom>
        </p:spPr>
        <p:txBody>
          <a:bodyPr anchorCtr="0" anchor="t"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grpSp>
        <p:nvGrpSpPr>
          <p:cNvPr id="1002" name="Shape 1002"/>
          <p:cNvGrpSpPr/>
          <p:nvPr/>
        </p:nvGrpSpPr>
        <p:grpSpPr>
          <a:xfrm>
            <a:off x="364683" y="-6"/>
            <a:ext cx="1986925" cy="86699"/>
            <a:chOff x="364669" y="4969989"/>
            <a:chExt cx="996902" cy="43500"/>
          </a:xfrm>
        </p:grpSpPr>
        <p:sp>
          <p:nvSpPr>
            <p:cNvPr id="1003" name="Shape 1003"/>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04" name="Shape 1004"/>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05" name="Shape 1005"/>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06" name="Shape 1006"/>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genda">
    <p:bg>
      <p:bgPr>
        <a:solidFill>
          <a:srgbClr val="333333"/>
        </a:solidFill>
      </p:bgPr>
    </p:bg>
    <p:spTree>
      <p:nvGrpSpPr>
        <p:cNvPr id="1007" name="Shape 1007"/>
        <p:cNvGrpSpPr/>
        <p:nvPr/>
      </p:nvGrpSpPr>
      <p:grpSpPr>
        <a:xfrm>
          <a:off x="0" y="0"/>
          <a:ext cx="0" cy="0"/>
          <a:chOff x="0" y="0"/>
          <a:chExt cx="0" cy="0"/>
        </a:xfrm>
      </p:grpSpPr>
      <p:sp>
        <p:nvSpPr>
          <p:cNvPr id="1008" name="Shape 1008"/>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09" name="Shape 1009"/>
          <p:cNvSpPr txBox="1"/>
          <p:nvPr>
            <p:ph idx="1" type="body"/>
          </p:nvPr>
        </p:nvSpPr>
        <p:spPr>
          <a:xfrm>
            <a:off x="373062" y="1330325"/>
            <a:ext cx="6256200" cy="3146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1010" name="Shape 1010"/>
          <p:cNvGrpSpPr/>
          <p:nvPr/>
        </p:nvGrpSpPr>
        <p:grpSpPr>
          <a:xfrm>
            <a:off x="364683" y="-6"/>
            <a:ext cx="1986925" cy="86699"/>
            <a:chOff x="364669" y="4969989"/>
            <a:chExt cx="996902" cy="43500"/>
          </a:xfrm>
        </p:grpSpPr>
        <p:sp>
          <p:nvSpPr>
            <p:cNvPr id="1011" name="Shape 1011"/>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12" name="Shape 1012"/>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13" name="Shape 1013"/>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14" name="Shape 1014"/>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Type 2 Column">
    <p:spTree>
      <p:nvGrpSpPr>
        <p:cNvPr id="1015" name="Shape 1015"/>
        <p:cNvGrpSpPr/>
        <p:nvPr/>
      </p:nvGrpSpPr>
      <p:grpSpPr>
        <a:xfrm>
          <a:off x="0" y="0"/>
          <a:ext cx="0" cy="0"/>
          <a:chOff x="0" y="0"/>
          <a:chExt cx="0" cy="0"/>
        </a:xfrm>
      </p:grpSpPr>
      <p:sp>
        <p:nvSpPr>
          <p:cNvPr id="1016" name="Shape 1016"/>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17" name="Shape 1017"/>
          <p:cNvSpPr txBox="1"/>
          <p:nvPr>
            <p:ph idx="1" type="body"/>
          </p:nvPr>
        </p:nvSpPr>
        <p:spPr>
          <a:xfrm>
            <a:off x="373062" y="1330325"/>
            <a:ext cx="41226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018" name="Shape 1018"/>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019" name="Shape 1019"/>
          <p:cNvSpPr txBox="1"/>
          <p:nvPr>
            <p:ph idx="2" type="body"/>
          </p:nvPr>
        </p:nvSpPr>
        <p:spPr>
          <a:xfrm>
            <a:off x="4648198" y="1330325"/>
            <a:ext cx="41412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genda">
    <p:bg>
      <p:bgPr>
        <a:solidFill>
          <a:srgbClr val="333333"/>
        </a:solidFill>
      </p:bgPr>
    </p:bg>
    <p:spTree>
      <p:nvGrpSpPr>
        <p:cNvPr id="61" name="Shape 61"/>
        <p:cNvGrpSpPr/>
        <p:nvPr/>
      </p:nvGrpSpPr>
      <p:grpSpPr>
        <a:xfrm>
          <a:off x="0" y="0"/>
          <a:ext cx="0" cy="0"/>
          <a:chOff x="0" y="0"/>
          <a:chExt cx="0" cy="0"/>
        </a:xfrm>
      </p:grpSpPr>
      <p:sp>
        <p:nvSpPr>
          <p:cNvPr id="62" name="Shape 62"/>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 name="Shape 63"/>
          <p:cNvSpPr txBox="1"/>
          <p:nvPr>
            <p:ph idx="1" type="body"/>
          </p:nvPr>
        </p:nvSpPr>
        <p:spPr>
          <a:xfrm>
            <a:off x="373062" y="1330325"/>
            <a:ext cx="6256200" cy="3146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64" name="Shape 64"/>
          <p:cNvGrpSpPr/>
          <p:nvPr/>
        </p:nvGrpSpPr>
        <p:grpSpPr>
          <a:xfrm>
            <a:off x="364683" y="-6"/>
            <a:ext cx="1986925" cy="86699"/>
            <a:chOff x="364669" y="4969989"/>
            <a:chExt cx="996902" cy="43500"/>
          </a:xfrm>
        </p:grpSpPr>
        <p:sp>
          <p:nvSpPr>
            <p:cNvPr id="65" name="Shape 65"/>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6" name="Shape 66"/>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7" name="Shape 67"/>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8" name="Shape 68"/>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ed 2 Column">
    <p:spTree>
      <p:nvGrpSpPr>
        <p:cNvPr id="1020" name="Shape 1020"/>
        <p:cNvGrpSpPr/>
        <p:nvPr/>
      </p:nvGrpSpPr>
      <p:grpSpPr>
        <a:xfrm>
          <a:off x="0" y="0"/>
          <a:ext cx="0" cy="0"/>
          <a:chOff x="0" y="0"/>
          <a:chExt cx="0" cy="0"/>
        </a:xfrm>
      </p:grpSpPr>
      <p:sp>
        <p:nvSpPr>
          <p:cNvPr id="1021" name="Shape 1021"/>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22" name="Shape 1022"/>
          <p:cNvSpPr txBox="1"/>
          <p:nvPr>
            <p:ph idx="1" type="body"/>
          </p:nvPr>
        </p:nvSpPr>
        <p:spPr>
          <a:xfrm>
            <a:off x="373062" y="2038350"/>
            <a:ext cx="4122600" cy="2514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023" name="Shape 1023"/>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024" name="Shape 1024"/>
          <p:cNvSpPr txBox="1"/>
          <p:nvPr>
            <p:ph idx="2" type="body"/>
          </p:nvPr>
        </p:nvSpPr>
        <p:spPr>
          <a:xfrm>
            <a:off x="4648198" y="2038350"/>
            <a:ext cx="4141200" cy="2514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025" name="Shape 1025"/>
          <p:cNvSpPr txBox="1"/>
          <p:nvPr>
            <p:ph idx="3" type="body"/>
          </p:nvPr>
        </p:nvSpPr>
        <p:spPr>
          <a:xfrm>
            <a:off x="365125" y="1428750"/>
            <a:ext cx="4130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26" name="Shape 1026"/>
          <p:cNvSpPr txBox="1"/>
          <p:nvPr>
            <p:ph idx="4" type="body"/>
          </p:nvPr>
        </p:nvSpPr>
        <p:spPr>
          <a:xfrm>
            <a:off x="4648198" y="1428750"/>
            <a:ext cx="4130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ed 4 Column">
    <p:spTree>
      <p:nvGrpSpPr>
        <p:cNvPr id="1027" name="Shape 1027"/>
        <p:cNvGrpSpPr/>
        <p:nvPr/>
      </p:nvGrpSpPr>
      <p:grpSpPr>
        <a:xfrm>
          <a:off x="0" y="0"/>
          <a:ext cx="0" cy="0"/>
          <a:chOff x="0" y="0"/>
          <a:chExt cx="0" cy="0"/>
        </a:xfrm>
      </p:grpSpPr>
      <p:sp>
        <p:nvSpPr>
          <p:cNvPr id="1028" name="Shape 1028"/>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29" name="Shape 1029"/>
          <p:cNvSpPr txBox="1"/>
          <p:nvPr>
            <p:ph idx="1" type="body"/>
          </p:nvPr>
        </p:nvSpPr>
        <p:spPr>
          <a:xfrm>
            <a:off x="373062" y="2190750"/>
            <a:ext cx="19200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030" name="Shape 1030"/>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031" name="Shape 1031"/>
          <p:cNvSpPr txBox="1"/>
          <p:nvPr>
            <p:ph idx="2" type="body"/>
          </p:nvPr>
        </p:nvSpPr>
        <p:spPr>
          <a:xfrm>
            <a:off x="365125" y="1428750"/>
            <a:ext cx="19278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2" name="Shape 1032"/>
          <p:cNvSpPr txBox="1"/>
          <p:nvPr>
            <p:ph idx="3" type="body"/>
          </p:nvPr>
        </p:nvSpPr>
        <p:spPr>
          <a:xfrm>
            <a:off x="2522538" y="2190750"/>
            <a:ext cx="18972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033" name="Shape 1033"/>
          <p:cNvSpPr txBox="1"/>
          <p:nvPr>
            <p:ph idx="4" type="body"/>
          </p:nvPr>
        </p:nvSpPr>
        <p:spPr>
          <a:xfrm>
            <a:off x="2514600" y="1428750"/>
            <a:ext cx="19050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4" name="Shape 1034"/>
          <p:cNvSpPr txBox="1"/>
          <p:nvPr>
            <p:ph idx="5" type="body"/>
          </p:nvPr>
        </p:nvSpPr>
        <p:spPr>
          <a:xfrm>
            <a:off x="4640264" y="2190750"/>
            <a:ext cx="19095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035" name="Shape 1035"/>
          <p:cNvSpPr txBox="1"/>
          <p:nvPr>
            <p:ph idx="6" type="body"/>
          </p:nvPr>
        </p:nvSpPr>
        <p:spPr>
          <a:xfrm>
            <a:off x="4632326" y="1428750"/>
            <a:ext cx="19173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36" name="Shape 1036"/>
          <p:cNvSpPr txBox="1"/>
          <p:nvPr>
            <p:ph idx="7" type="body"/>
          </p:nvPr>
        </p:nvSpPr>
        <p:spPr>
          <a:xfrm>
            <a:off x="6789738" y="2190750"/>
            <a:ext cx="19236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037" name="Shape 1037"/>
          <p:cNvSpPr txBox="1"/>
          <p:nvPr>
            <p:ph idx="8" type="body"/>
          </p:nvPr>
        </p:nvSpPr>
        <p:spPr>
          <a:xfrm>
            <a:off x="6781800" y="1428750"/>
            <a:ext cx="1919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 type &amp; image">
    <p:spTree>
      <p:nvGrpSpPr>
        <p:cNvPr id="1038" name="Shape 1038"/>
        <p:cNvGrpSpPr/>
        <p:nvPr/>
      </p:nvGrpSpPr>
      <p:grpSpPr>
        <a:xfrm>
          <a:off x="0" y="0"/>
          <a:ext cx="0" cy="0"/>
          <a:chOff x="0" y="0"/>
          <a:chExt cx="0" cy="0"/>
        </a:xfrm>
      </p:grpSpPr>
      <p:sp>
        <p:nvSpPr>
          <p:cNvPr id="1039" name="Shape 1039"/>
          <p:cNvSpPr txBox="1"/>
          <p:nvPr>
            <p:ph idx="1" type="body"/>
          </p:nvPr>
        </p:nvSpPr>
        <p:spPr>
          <a:xfrm>
            <a:off x="373062" y="1428750"/>
            <a:ext cx="4122600" cy="31242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040" name="Shape 1040"/>
          <p:cNvSpPr txBox="1"/>
          <p:nvPr>
            <p:ph type="title"/>
          </p:nvPr>
        </p:nvSpPr>
        <p:spPr>
          <a:xfrm>
            <a:off x="372959" y="488197"/>
            <a:ext cx="41229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41" name="Shape 1041"/>
          <p:cNvSpPr txBox="1"/>
          <p:nvPr>
            <p:ph idx="11" type="ftr"/>
          </p:nvPr>
        </p:nvSpPr>
        <p:spPr>
          <a:xfrm>
            <a:off x="364615" y="4629150"/>
            <a:ext cx="41313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042" name="Shape 1042"/>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grpSp>
        <p:nvGrpSpPr>
          <p:cNvPr id="1043" name="Shape 1043"/>
          <p:cNvGrpSpPr/>
          <p:nvPr/>
        </p:nvGrpSpPr>
        <p:grpSpPr>
          <a:xfrm>
            <a:off x="364615" y="4970025"/>
            <a:ext cx="996821" cy="43500"/>
            <a:chOff x="364615" y="4970025"/>
            <a:chExt cx="996821" cy="43500"/>
          </a:xfrm>
        </p:grpSpPr>
        <p:sp>
          <p:nvSpPr>
            <p:cNvPr id="1044" name="Shape 1044"/>
            <p:cNvSpPr/>
            <p:nvPr/>
          </p:nvSpPr>
          <p:spPr>
            <a:xfrm>
              <a:off x="364615" y="4970025"/>
              <a:ext cx="249300"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45" name="Shape 1045"/>
            <p:cNvSpPr/>
            <p:nvPr/>
          </p:nvSpPr>
          <p:spPr>
            <a:xfrm>
              <a:off x="613790" y="4970025"/>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46" name="Shape 1046"/>
            <p:cNvSpPr/>
            <p:nvPr/>
          </p:nvSpPr>
          <p:spPr>
            <a:xfrm>
              <a:off x="862963" y="4970025"/>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47" name="Shape 1047"/>
            <p:cNvSpPr/>
            <p:nvPr/>
          </p:nvSpPr>
          <p:spPr>
            <a:xfrm>
              <a:off x="1112137" y="4970025"/>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Slide with description">
    <p:spTree>
      <p:nvGrpSpPr>
        <p:cNvPr id="1048" name="Shape 1048"/>
        <p:cNvGrpSpPr/>
        <p:nvPr/>
      </p:nvGrpSpPr>
      <p:grpSpPr>
        <a:xfrm>
          <a:off x="0" y="0"/>
          <a:ext cx="0" cy="0"/>
          <a:chOff x="0" y="0"/>
          <a:chExt cx="0" cy="0"/>
        </a:xfrm>
      </p:grpSpPr>
      <p:sp>
        <p:nvSpPr>
          <p:cNvPr id="1049" name="Shape 1049"/>
          <p:cNvSpPr txBox="1"/>
          <p:nvPr>
            <p:ph idx="1" type="body"/>
          </p:nvPr>
        </p:nvSpPr>
        <p:spPr>
          <a:xfrm>
            <a:off x="382432" y="1380950"/>
            <a:ext cx="1979700" cy="3095700"/>
          </a:xfrm>
          <a:prstGeom prst="rect">
            <a:avLst/>
          </a:prstGeom>
          <a:noFill/>
          <a:ln>
            <a:noFill/>
          </a:ln>
        </p:spPr>
        <p:txBody>
          <a:bodyPr anchorCtr="0" anchor="t" bIns="91425" lIns="91425" rIns="91425" tIns="91425"/>
          <a:lstStyle>
            <a:lvl1pPr lvl="0" rtl="0">
              <a:lnSpc>
                <a:spcPct val="11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50" name="Shape 1050"/>
          <p:cNvSpPr txBox="1"/>
          <p:nvPr>
            <p:ph idx="2" type="body"/>
          </p:nvPr>
        </p:nvSpPr>
        <p:spPr>
          <a:xfrm>
            <a:off x="379929" y="1047750"/>
            <a:ext cx="1982400" cy="281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bleed image Slide with description">
    <p:bg>
      <p:bgPr>
        <a:solidFill>
          <a:srgbClr val="333333"/>
        </a:solidFill>
      </p:bgPr>
    </p:bg>
    <p:spTree>
      <p:nvGrpSpPr>
        <p:cNvPr id="1051" name="Shape 1051"/>
        <p:cNvGrpSpPr/>
        <p:nvPr/>
      </p:nvGrpSpPr>
      <p:grpSpPr>
        <a:xfrm>
          <a:off x="0" y="0"/>
          <a:ext cx="0" cy="0"/>
          <a:chOff x="0" y="0"/>
          <a:chExt cx="0" cy="0"/>
        </a:xfrm>
      </p:grpSpPr>
      <p:sp>
        <p:nvSpPr>
          <p:cNvPr id="1052" name="Shape 1052"/>
          <p:cNvSpPr txBox="1"/>
          <p:nvPr>
            <p:ph idx="1" type="body"/>
          </p:nvPr>
        </p:nvSpPr>
        <p:spPr>
          <a:xfrm>
            <a:off x="382432" y="1380950"/>
            <a:ext cx="1979700" cy="3095700"/>
          </a:xfrm>
          <a:prstGeom prst="rect">
            <a:avLst/>
          </a:prstGeom>
          <a:noFill/>
          <a:ln>
            <a:noFill/>
          </a:ln>
        </p:spPr>
        <p:txBody>
          <a:bodyPr anchorCtr="0" anchor="t" bIns="91425" lIns="91425" rIns="91425" tIns="91425"/>
          <a:lstStyle>
            <a:lvl1pPr lvl="0" rtl="0">
              <a:lnSpc>
                <a:spcPct val="11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53" name="Shape 1053"/>
          <p:cNvSpPr txBox="1"/>
          <p:nvPr>
            <p:ph idx="2" type="body"/>
          </p:nvPr>
        </p:nvSpPr>
        <p:spPr>
          <a:xfrm>
            <a:off x="379929" y="1047750"/>
            <a:ext cx="1982400" cy="281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p:spTree>
      <p:nvGrpSpPr>
        <p:cNvPr id="1054" name="Shape 1054"/>
        <p:cNvGrpSpPr/>
        <p:nvPr/>
      </p:nvGrpSpPr>
      <p:grpSpPr>
        <a:xfrm>
          <a:off x="0" y="0"/>
          <a:ext cx="0" cy="0"/>
          <a:chOff x="0" y="0"/>
          <a:chExt cx="0" cy="0"/>
        </a:xfrm>
      </p:grpSpPr>
      <p:sp>
        <p:nvSpPr>
          <p:cNvPr id="1055" name="Shape 1055"/>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Blue">
    <p:bg>
      <p:bgPr>
        <a:solidFill>
          <a:schemeClr val="accent1"/>
        </a:solidFill>
      </p:bgPr>
    </p:bg>
    <p:spTree>
      <p:nvGrpSpPr>
        <p:cNvPr id="1056" name="Shape 1056"/>
        <p:cNvGrpSpPr/>
        <p:nvPr/>
      </p:nvGrpSpPr>
      <p:grpSpPr>
        <a:xfrm>
          <a:off x="0" y="0"/>
          <a:ext cx="0" cy="0"/>
          <a:chOff x="0" y="0"/>
          <a:chExt cx="0" cy="0"/>
        </a:xfrm>
      </p:grpSpPr>
      <p:sp>
        <p:nvSpPr>
          <p:cNvPr id="1057" name="Shape 1057"/>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58" name="Shape 1058"/>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1059" name="Shape 1059"/>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1060" name="Shape 1060"/>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pic>
        <p:nvPicPr>
          <p:cNvPr descr="logo_lockup_cloud_platform_icon_vertical_white_lockup_cloud_platform_icon_vertical copy.png" id="1061" name="Shape 1061"/>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Red">
    <p:bg>
      <p:bgPr>
        <a:solidFill>
          <a:srgbClr val="EA4335"/>
        </a:solidFill>
      </p:bgPr>
    </p:bg>
    <p:spTree>
      <p:nvGrpSpPr>
        <p:cNvPr id="1062" name="Shape 1062"/>
        <p:cNvGrpSpPr/>
        <p:nvPr/>
      </p:nvGrpSpPr>
      <p:grpSpPr>
        <a:xfrm>
          <a:off x="0" y="0"/>
          <a:ext cx="0" cy="0"/>
          <a:chOff x="0" y="0"/>
          <a:chExt cx="0" cy="0"/>
        </a:xfrm>
      </p:grpSpPr>
      <p:sp>
        <p:nvSpPr>
          <p:cNvPr id="1063" name="Shape 1063"/>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p:txBody>
      </p:sp>
      <p:pic>
        <p:nvPicPr>
          <p:cNvPr descr="logo_lockup_cloud_platform_icon_vertical_white_lockup_cloud_platform_icon_vertical copy.png" id="1064" name="Shape 1064"/>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1065" name="Shape 1065"/>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1066" name="Shape 1066"/>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1067" name="Shape 1067"/>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Yellow">
    <p:bg>
      <p:bgPr>
        <a:solidFill>
          <a:srgbClr val="FBBC05"/>
        </a:solidFill>
      </p:bgPr>
    </p:bg>
    <p:spTree>
      <p:nvGrpSpPr>
        <p:cNvPr id="1068" name="Shape 1068"/>
        <p:cNvGrpSpPr/>
        <p:nvPr/>
      </p:nvGrpSpPr>
      <p:grpSpPr>
        <a:xfrm>
          <a:off x="0" y="0"/>
          <a:ext cx="0" cy="0"/>
          <a:chOff x="0" y="0"/>
          <a:chExt cx="0" cy="0"/>
        </a:xfrm>
      </p:grpSpPr>
      <p:sp>
        <p:nvSpPr>
          <p:cNvPr id="1069" name="Shape 1069"/>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logo_lockup_cloud_platform_icon_vertical_white_lockup_cloud_platform_icon_vertical copy.png" id="1070" name="Shape 1070"/>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1071" name="Shape 1071"/>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1072" name="Shape 1072"/>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1073" name="Shape 1073"/>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Green">
    <p:bg>
      <p:bgPr>
        <a:solidFill>
          <a:srgbClr val="34A853"/>
        </a:solidFill>
      </p:bgPr>
    </p:bg>
    <p:spTree>
      <p:nvGrpSpPr>
        <p:cNvPr id="1074" name="Shape 1074"/>
        <p:cNvGrpSpPr/>
        <p:nvPr/>
      </p:nvGrpSpPr>
      <p:grpSpPr>
        <a:xfrm>
          <a:off x="0" y="0"/>
          <a:ext cx="0" cy="0"/>
          <a:chOff x="0" y="0"/>
          <a:chExt cx="0" cy="0"/>
        </a:xfrm>
      </p:grpSpPr>
      <p:sp>
        <p:nvSpPr>
          <p:cNvPr id="1075" name="Shape 1075"/>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logo_lockup_cloud_platform_icon_vertical_white_lockup_cloud_platform_icon_vertical copy.png" id="1076" name="Shape 1076"/>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1077" name="Shape 1077"/>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1078" name="Shape 1078"/>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1079" name="Shape 1079"/>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2">
    <p:spTree>
      <p:nvGrpSpPr>
        <p:cNvPr id="69" name="Shape 69"/>
        <p:cNvGrpSpPr/>
        <p:nvPr/>
      </p:nvGrpSpPr>
      <p:grpSpPr>
        <a:xfrm>
          <a:off x="0" y="0"/>
          <a:ext cx="0" cy="0"/>
          <a:chOff x="0" y="0"/>
          <a:chExt cx="0" cy="0"/>
        </a:xfrm>
      </p:grpSpPr>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with background image">
    <p:spTree>
      <p:nvGrpSpPr>
        <p:cNvPr id="1080" name="Shape 1080"/>
        <p:cNvGrpSpPr/>
        <p:nvPr/>
      </p:nvGrpSpPr>
      <p:grpSpPr>
        <a:xfrm>
          <a:off x="0" y="0"/>
          <a:ext cx="0" cy="0"/>
          <a:chOff x="0" y="0"/>
          <a:chExt cx="0" cy="0"/>
        </a:xfrm>
      </p:grpSpPr>
      <p:sp>
        <p:nvSpPr>
          <p:cNvPr id="1081" name="Shape 1081"/>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y Callout Quote with background image">
    <p:spTree>
      <p:nvGrpSpPr>
        <p:cNvPr id="1082" name="Shape 1082"/>
        <p:cNvGrpSpPr/>
        <p:nvPr/>
      </p:nvGrpSpPr>
      <p:grpSpPr>
        <a:xfrm>
          <a:off x="0" y="0"/>
          <a:ext cx="0" cy="0"/>
          <a:chOff x="0" y="0"/>
          <a:chExt cx="0" cy="0"/>
        </a:xfrm>
      </p:grpSpPr>
      <p:sp>
        <p:nvSpPr>
          <p:cNvPr id="1083" name="Shape 1083"/>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Slide 1">
    <p:spTree>
      <p:nvGrpSpPr>
        <p:cNvPr id="1084" name="Shape 1084"/>
        <p:cNvGrpSpPr/>
        <p:nvPr/>
      </p:nvGrpSpPr>
      <p:grpSpPr>
        <a:xfrm>
          <a:off x="0" y="0"/>
          <a:ext cx="0" cy="0"/>
          <a:chOff x="0" y="0"/>
          <a:chExt cx="0" cy="0"/>
        </a:xfrm>
      </p:grpSpPr>
      <p:sp>
        <p:nvSpPr>
          <p:cNvPr id="1085" name="Shape 1085"/>
          <p:cNvSpPr txBox="1"/>
          <p:nvPr>
            <p:ph type="title"/>
          </p:nvPr>
        </p:nvSpPr>
        <p:spPr>
          <a:xfrm>
            <a:off x="381001" y="2247305"/>
            <a:ext cx="84318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1086" name="Shape 1086"/>
          <p:cNvPicPr preferRelativeResize="0"/>
          <p:nvPr/>
        </p:nvPicPr>
        <p:blipFill rotWithShape="1">
          <a:blip r:embed="rId2">
            <a:alphaModFix/>
          </a:blip>
          <a:srcRect b="0" l="0" r="0" t="0"/>
          <a:stretch/>
        </p:blipFill>
        <p:spPr>
          <a:xfrm>
            <a:off x="4376851" y="1245470"/>
            <a:ext cx="396300" cy="352800"/>
          </a:xfrm>
          <a:prstGeom prst="rect">
            <a:avLst/>
          </a:prstGeom>
          <a:noFill/>
          <a:ln>
            <a:noFill/>
          </a:ln>
        </p:spPr>
      </p:pic>
      <p:sp>
        <p:nvSpPr>
          <p:cNvPr id="1087" name="Shape 1087"/>
          <p:cNvSpPr txBox="1"/>
          <p:nvPr>
            <p:ph idx="1" type="body"/>
          </p:nvPr>
        </p:nvSpPr>
        <p:spPr>
          <a:xfrm>
            <a:off x="381000" y="3638550"/>
            <a:ext cx="8431200" cy="685800"/>
          </a:xfrm>
          <a:prstGeom prst="rect">
            <a:avLst/>
          </a:prstGeom>
          <a:noFill/>
          <a:ln>
            <a:noFill/>
          </a:ln>
        </p:spPr>
        <p:txBody>
          <a:bodyPr anchorCtr="0" anchor="t" bIns="91425" lIns="91425" rIns="91425" tIns="91425"/>
          <a:lstStyle>
            <a:lvl1pPr lvl="0" rtl="0" algn="ct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Slide 2">
    <p:spTree>
      <p:nvGrpSpPr>
        <p:cNvPr id="1088" name="Shape 1088"/>
        <p:cNvGrpSpPr/>
        <p:nvPr/>
      </p:nvGrpSpPr>
      <p:grpSpPr>
        <a:xfrm>
          <a:off x="0" y="0"/>
          <a:ext cx="0" cy="0"/>
          <a:chOff x="0" y="0"/>
          <a:chExt cx="0" cy="0"/>
        </a:xfrm>
      </p:grpSpPr>
      <p:sp>
        <p:nvSpPr>
          <p:cNvPr id="1089" name="Shape 1089"/>
          <p:cNvSpPr txBox="1"/>
          <p:nvPr>
            <p:ph type="title"/>
          </p:nvPr>
        </p:nvSpPr>
        <p:spPr>
          <a:xfrm>
            <a:off x="381001" y="2862074"/>
            <a:ext cx="8431800" cy="648900"/>
          </a:xfrm>
          <a:prstGeom prst="rect">
            <a:avLst/>
          </a:prstGeom>
          <a:noFill/>
          <a:ln>
            <a:noFill/>
          </a:ln>
        </p:spPr>
        <p:txBody>
          <a:bodyPr anchorCtr="0" anchor="t"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90" name="Shape 1090"/>
          <p:cNvSpPr txBox="1"/>
          <p:nvPr>
            <p:ph idx="1" type="body"/>
          </p:nvPr>
        </p:nvSpPr>
        <p:spPr>
          <a:xfrm>
            <a:off x="381000" y="3943278"/>
            <a:ext cx="8431200" cy="685800"/>
          </a:xfrm>
          <a:prstGeom prst="rect">
            <a:avLst/>
          </a:prstGeom>
          <a:noFill/>
          <a:ln>
            <a:noFill/>
          </a:ln>
        </p:spPr>
        <p:txBody>
          <a:bodyPr anchorCtr="0" anchor="t" bIns="91425" lIns="91425" rIns="91425" tIns="91425"/>
          <a:lstStyle>
            <a:lvl1pPr lvl="0" rtl="0" algn="ct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Statement 2">
    <p:spTree>
      <p:nvGrpSpPr>
        <p:cNvPr id="1091" name="Shape 1091"/>
        <p:cNvGrpSpPr/>
        <p:nvPr/>
      </p:nvGrpSpPr>
      <p:grpSpPr>
        <a:xfrm>
          <a:off x="0" y="0"/>
          <a:ext cx="0" cy="0"/>
          <a:chOff x="0" y="0"/>
          <a:chExt cx="0" cy="0"/>
        </a:xfrm>
      </p:grpSpPr>
      <p:sp>
        <p:nvSpPr>
          <p:cNvPr id="1092" name="Shape 1092"/>
          <p:cNvSpPr txBox="1"/>
          <p:nvPr>
            <p:ph idx="1" type="body"/>
          </p:nvPr>
        </p:nvSpPr>
        <p:spPr>
          <a:xfrm>
            <a:off x="372960" y="2258684"/>
            <a:ext cx="8374200" cy="626100"/>
          </a:xfrm>
          <a:prstGeom prst="rect">
            <a:avLst/>
          </a:prstGeom>
          <a:noFill/>
          <a:ln>
            <a:noFill/>
          </a:ln>
        </p:spPr>
        <p:txBody>
          <a:bodyPr anchorCtr="0" anchor="ctr" bIns="91425" lIns="91425" rIns="91425" tIns="91425"/>
          <a:lstStyle>
            <a:lvl1pPr indent="0" lvl="0" marL="0" rtl="0" algn="ctr">
              <a:spcBef>
                <a:spcPts val="0"/>
              </a:spcBef>
              <a:buClr>
                <a:srgbClr val="333333"/>
              </a:buClr>
              <a:buFont typeface="Roboto"/>
              <a:buNone/>
              <a:defRPr/>
            </a:lvl1pPr>
            <a:lvl2pPr indent="0" lvl="1" marL="457200" rtl="0">
              <a:spcBef>
                <a:spcPts val="0"/>
              </a:spcBef>
              <a:buClr>
                <a:srgbClr val="888888"/>
              </a:buClr>
              <a:buFont typeface="Roboto"/>
              <a:buNone/>
              <a:defRPr/>
            </a:lvl2pPr>
            <a:lvl3pPr indent="0" lvl="2" marL="914400" rtl="0">
              <a:spcBef>
                <a:spcPts val="0"/>
              </a:spcBef>
              <a:buClr>
                <a:srgbClr val="888888"/>
              </a:buClr>
              <a:buFont typeface="Roboto"/>
              <a:buNone/>
              <a:defRPr/>
            </a:lvl3pPr>
            <a:lvl4pPr indent="0" lvl="3" marL="1371600" rtl="0">
              <a:spcBef>
                <a:spcPts val="0"/>
              </a:spcBef>
              <a:buClr>
                <a:srgbClr val="888888"/>
              </a:buClr>
              <a:buFont typeface="Roboto"/>
              <a:buNone/>
              <a:defRPr/>
            </a:lvl4pPr>
            <a:lvl5pPr indent="0" lvl="4" marL="1828800" rtl="0">
              <a:spcBef>
                <a:spcPts val="0"/>
              </a:spcBef>
              <a:buClr>
                <a:srgbClr val="888888"/>
              </a:buClr>
              <a:buFont typeface="Roboto"/>
              <a:buNone/>
              <a:defRPr/>
            </a:lvl5pPr>
            <a:lvl6pPr indent="0" lvl="5" marL="2286000" rtl="0">
              <a:spcBef>
                <a:spcPts val="0"/>
              </a:spcBef>
              <a:buClr>
                <a:srgbClr val="888888"/>
              </a:buClr>
              <a:buFont typeface="Arial"/>
              <a:buNone/>
              <a:defRPr/>
            </a:lvl6pPr>
            <a:lvl7pPr indent="0" lvl="6" marL="2743200" rtl="0">
              <a:spcBef>
                <a:spcPts val="0"/>
              </a:spcBef>
              <a:buClr>
                <a:srgbClr val="888888"/>
              </a:buClr>
              <a:buFont typeface="Arial"/>
              <a:buNone/>
              <a:defRPr/>
            </a:lvl7pPr>
            <a:lvl8pPr indent="0" lvl="7" marL="3200400" rtl="0">
              <a:spcBef>
                <a:spcPts val="0"/>
              </a:spcBef>
              <a:buClr>
                <a:srgbClr val="888888"/>
              </a:buClr>
              <a:buFont typeface="Arial"/>
              <a:buNone/>
              <a:defRPr/>
            </a:lvl8pPr>
            <a:lvl9pPr indent="0" lvl="8" marL="3657600" rtl="0">
              <a:spcBef>
                <a:spcPts val="0"/>
              </a:spcBef>
              <a:buClr>
                <a:srgbClr val="888888"/>
              </a:buClr>
              <a:buFont typeface="Arial"/>
              <a:buNone/>
              <a:defRPr/>
            </a:lvl9pPr>
          </a:lstStyle>
          <a:p/>
        </p:txBody>
      </p:sp>
      <p:pic>
        <p:nvPicPr>
          <p:cNvPr descr="icon.png" id="1093" name="Shape 1093"/>
          <p:cNvPicPr preferRelativeResize="0"/>
          <p:nvPr/>
        </p:nvPicPr>
        <p:blipFill rotWithShape="1">
          <a:blip r:embed="rId2">
            <a:alphaModFix/>
          </a:blip>
          <a:srcRect b="504" l="0" r="0" t="514"/>
          <a:stretch/>
        </p:blipFill>
        <p:spPr>
          <a:xfrm>
            <a:off x="4267200" y="1311962"/>
            <a:ext cx="609600" cy="536400"/>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Statement">
    <p:spTree>
      <p:nvGrpSpPr>
        <p:cNvPr id="1094" name="Shape 1094"/>
        <p:cNvGrpSpPr/>
        <p:nvPr/>
      </p:nvGrpSpPr>
      <p:grpSpPr>
        <a:xfrm>
          <a:off x="0" y="0"/>
          <a:ext cx="0" cy="0"/>
          <a:chOff x="0" y="0"/>
          <a:chExt cx="0" cy="0"/>
        </a:xfrm>
      </p:grpSpPr>
      <p:sp>
        <p:nvSpPr>
          <p:cNvPr id="1095" name="Shape 1095"/>
          <p:cNvSpPr txBox="1"/>
          <p:nvPr>
            <p:ph idx="1" type="body"/>
          </p:nvPr>
        </p:nvSpPr>
        <p:spPr>
          <a:xfrm>
            <a:off x="372960" y="2258684"/>
            <a:ext cx="8374200" cy="626100"/>
          </a:xfrm>
          <a:prstGeom prst="rect">
            <a:avLst/>
          </a:prstGeom>
          <a:noFill/>
          <a:ln>
            <a:noFill/>
          </a:ln>
        </p:spPr>
        <p:txBody>
          <a:bodyPr anchorCtr="0" anchor="ctr" bIns="91425" lIns="91425" rIns="91425" tIns="91425"/>
          <a:lstStyle>
            <a:lvl1pPr indent="0" lvl="0" marL="0" rtl="0" algn="ctr">
              <a:spcBef>
                <a:spcPts val="0"/>
              </a:spcBef>
              <a:buClr>
                <a:srgbClr val="333333"/>
              </a:buClr>
              <a:buFont typeface="Roboto"/>
              <a:buNone/>
              <a:defRPr/>
            </a:lvl1pPr>
            <a:lvl2pPr indent="0" lvl="1" marL="457200" rtl="0">
              <a:spcBef>
                <a:spcPts val="0"/>
              </a:spcBef>
              <a:buClr>
                <a:srgbClr val="888888"/>
              </a:buClr>
              <a:buFont typeface="Roboto"/>
              <a:buNone/>
              <a:defRPr/>
            </a:lvl2pPr>
            <a:lvl3pPr indent="0" lvl="2" marL="914400" rtl="0">
              <a:spcBef>
                <a:spcPts val="0"/>
              </a:spcBef>
              <a:buClr>
                <a:srgbClr val="888888"/>
              </a:buClr>
              <a:buFont typeface="Roboto"/>
              <a:buNone/>
              <a:defRPr/>
            </a:lvl3pPr>
            <a:lvl4pPr indent="0" lvl="3" marL="1371600" rtl="0">
              <a:spcBef>
                <a:spcPts val="0"/>
              </a:spcBef>
              <a:buClr>
                <a:srgbClr val="888888"/>
              </a:buClr>
              <a:buFont typeface="Roboto"/>
              <a:buNone/>
              <a:defRPr/>
            </a:lvl4pPr>
            <a:lvl5pPr indent="0" lvl="4" marL="1828800" rtl="0">
              <a:spcBef>
                <a:spcPts val="0"/>
              </a:spcBef>
              <a:buClr>
                <a:srgbClr val="888888"/>
              </a:buClr>
              <a:buFont typeface="Roboto"/>
              <a:buNone/>
              <a:defRPr/>
            </a:lvl5pPr>
            <a:lvl6pPr indent="0" lvl="5" marL="2286000" rtl="0">
              <a:spcBef>
                <a:spcPts val="0"/>
              </a:spcBef>
              <a:buClr>
                <a:srgbClr val="888888"/>
              </a:buClr>
              <a:buFont typeface="Arial"/>
              <a:buNone/>
              <a:defRPr/>
            </a:lvl6pPr>
            <a:lvl7pPr indent="0" lvl="6" marL="2743200" rtl="0">
              <a:spcBef>
                <a:spcPts val="0"/>
              </a:spcBef>
              <a:buClr>
                <a:srgbClr val="888888"/>
              </a:buClr>
              <a:buFont typeface="Arial"/>
              <a:buNone/>
              <a:defRPr/>
            </a:lvl7pPr>
            <a:lvl8pPr indent="0" lvl="7" marL="3200400" rtl="0">
              <a:spcBef>
                <a:spcPts val="0"/>
              </a:spcBef>
              <a:buClr>
                <a:srgbClr val="888888"/>
              </a:buClr>
              <a:buFont typeface="Arial"/>
              <a:buNone/>
              <a:defRPr/>
            </a:lvl8pPr>
            <a:lvl9pPr indent="0" lvl="8" marL="3657600" rtl="0">
              <a:spcBef>
                <a:spcPts val="0"/>
              </a:spcBef>
              <a:buClr>
                <a:srgbClr val="888888"/>
              </a:buClr>
              <a:buFont typeface="Arial"/>
              <a:buNone/>
              <a:defRPr/>
            </a:lvl9pPr>
          </a:lstStyle>
          <a:p/>
        </p:txBody>
      </p:sp>
      <p:pic>
        <p:nvPicPr>
          <p:cNvPr descr="icon.png" id="1096" name="Shape 1096"/>
          <p:cNvPicPr preferRelativeResize="0"/>
          <p:nvPr/>
        </p:nvPicPr>
        <p:blipFill rotWithShape="1">
          <a:blip r:embed="rId2">
            <a:alphaModFix/>
          </a:blip>
          <a:srcRect b="504" l="0" r="0" t="514"/>
          <a:stretch/>
        </p:blipFill>
        <p:spPr>
          <a:xfrm>
            <a:off x="4419600" y="4272616"/>
            <a:ext cx="304800" cy="268200"/>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t">
    <p:spTree>
      <p:nvGrpSpPr>
        <p:cNvPr id="1097" name="Shape 1097"/>
        <p:cNvGrpSpPr/>
        <p:nvPr/>
      </p:nvGrpSpPr>
      <p:grpSpPr>
        <a:xfrm>
          <a:off x="0" y="0"/>
          <a:ext cx="0" cy="0"/>
          <a:chOff x="0" y="0"/>
          <a:chExt cx="0" cy="0"/>
        </a:xfrm>
      </p:grpSpPr>
      <p:sp>
        <p:nvSpPr>
          <p:cNvPr id="1098" name="Shape 1098"/>
          <p:cNvSpPr txBox="1"/>
          <p:nvPr>
            <p:ph idx="1" type="body"/>
          </p:nvPr>
        </p:nvSpPr>
        <p:spPr>
          <a:xfrm>
            <a:off x="364616"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99" name="Shape 1099"/>
          <p:cNvSpPr txBox="1"/>
          <p:nvPr>
            <p:ph idx="2" type="body"/>
          </p:nvPr>
        </p:nvSpPr>
        <p:spPr>
          <a:xfrm>
            <a:off x="364616"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0" name="Shape 1100"/>
          <p:cNvSpPr txBox="1"/>
          <p:nvPr>
            <p:ph idx="3" type="body"/>
          </p:nvPr>
        </p:nvSpPr>
        <p:spPr>
          <a:xfrm>
            <a:off x="364613"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1" name="Shape 1101"/>
          <p:cNvSpPr txBox="1"/>
          <p:nvPr>
            <p:ph idx="4" type="body"/>
          </p:nvPr>
        </p:nvSpPr>
        <p:spPr>
          <a:xfrm>
            <a:off x="364616"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2" name="Shape 1102"/>
          <p:cNvSpPr txBox="1"/>
          <p:nvPr>
            <p:ph idx="5" type="body"/>
          </p:nvPr>
        </p:nvSpPr>
        <p:spPr>
          <a:xfrm>
            <a:off x="364616"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3" name="Shape 1103"/>
          <p:cNvSpPr txBox="1"/>
          <p:nvPr>
            <p:ph idx="6" type="body"/>
          </p:nvPr>
        </p:nvSpPr>
        <p:spPr>
          <a:xfrm>
            <a:off x="364613"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4" name="Shape 1104"/>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105" name="Shape 1105"/>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6" name="Shape 1106"/>
          <p:cNvSpPr txBox="1"/>
          <p:nvPr>
            <p:ph idx="7" type="body"/>
          </p:nvPr>
        </p:nvSpPr>
        <p:spPr>
          <a:xfrm>
            <a:off x="2514602" y="2180507"/>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7" name="Shape 1107"/>
          <p:cNvSpPr txBox="1"/>
          <p:nvPr>
            <p:ph idx="8" type="body"/>
          </p:nvPr>
        </p:nvSpPr>
        <p:spPr>
          <a:xfrm>
            <a:off x="2514602" y="1794640"/>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8" name="Shape 1108"/>
          <p:cNvSpPr txBox="1"/>
          <p:nvPr>
            <p:ph idx="9" type="body"/>
          </p:nvPr>
        </p:nvSpPr>
        <p:spPr>
          <a:xfrm>
            <a:off x="2514600"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09" name="Shape 1109"/>
          <p:cNvSpPr txBox="1"/>
          <p:nvPr>
            <p:ph idx="13" type="body"/>
          </p:nvPr>
        </p:nvSpPr>
        <p:spPr>
          <a:xfrm>
            <a:off x="2514602" y="3780707"/>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0" name="Shape 1110"/>
          <p:cNvSpPr txBox="1"/>
          <p:nvPr>
            <p:ph idx="14" type="body"/>
          </p:nvPr>
        </p:nvSpPr>
        <p:spPr>
          <a:xfrm>
            <a:off x="2514602" y="3394839"/>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1" name="Shape 1111"/>
          <p:cNvSpPr txBox="1"/>
          <p:nvPr>
            <p:ph idx="15" type="body"/>
          </p:nvPr>
        </p:nvSpPr>
        <p:spPr>
          <a:xfrm>
            <a:off x="2514600"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2" name="Shape 1112"/>
          <p:cNvSpPr txBox="1"/>
          <p:nvPr>
            <p:ph idx="16" type="body"/>
          </p:nvPr>
        </p:nvSpPr>
        <p:spPr>
          <a:xfrm>
            <a:off x="4661642"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3" name="Shape 1113"/>
          <p:cNvSpPr txBox="1"/>
          <p:nvPr>
            <p:ph idx="17" type="body"/>
          </p:nvPr>
        </p:nvSpPr>
        <p:spPr>
          <a:xfrm>
            <a:off x="4661642"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4" name="Shape 1114"/>
          <p:cNvSpPr txBox="1"/>
          <p:nvPr>
            <p:ph idx="18" type="body"/>
          </p:nvPr>
        </p:nvSpPr>
        <p:spPr>
          <a:xfrm>
            <a:off x="4661639"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5" name="Shape 1115"/>
          <p:cNvSpPr txBox="1"/>
          <p:nvPr>
            <p:ph idx="19" type="body"/>
          </p:nvPr>
        </p:nvSpPr>
        <p:spPr>
          <a:xfrm>
            <a:off x="4661642"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6" name="Shape 1116"/>
          <p:cNvSpPr txBox="1"/>
          <p:nvPr>
            <p:ph idx="20" type="body"/>
          </p:nvPr>
        </p:nvSpPr>
        <p:spPr>
          <a:xfrm>
            <a:off x="4661642"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7" name="Shape 1117"/>
          <p:cNvSpPr txBox="1"/>
          <p:nvPr>
            <p:ph idx="21" type="body"/>
          </p:nvPr>
        </p:nvSpPr>
        <p:spPr>
          <a:xfrm>
            <a:off x="4661639"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8" name="Shape 1118"/>
          <p:cNvSpPr txBox="1"/>
          <p:nvPr>
            <p:ph idx="22" type="body"/>
          </p:nvPr>
        </p:nvSpPr>
        <p:spPr>
          <a:xfrm>
            <a:off x="6808682"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19" name="Shape 1119"/>
          <p:cNvSpPr txBox="1"/>
          <p:nvPr>
            <p:ph idx="23" type="body"/>
          </p:nvPr>
        </p:nvSpPr>
        <p:spPr>
          <a:xfrm>
            <a:off x="6808682"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20" name="Shape 1120"/>
          <p:cNvSpPr txBox="1"/>
          <p:nvPr>
            <p:ph idx="24" type="body"/>
          </p:nvPr>
        </p:nvSpPr>
        <p:spPr>
          <a:xfrm>
            <a:off x="6808679"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21" name="Shape 1121"/>
          <p:cNvSpPr txBox="1"/>
          <p:nvPr>
            <p:ph idx="25" type="body"/>
          </p:nvPr>
        </p:nvSpPr>
        <p:spPr>
          <a:xfrm>
            <a:off x="6808682"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22" name="Shape 1122"/>
          <p:cNvSpPr txBox="1"/>
          <p:nvPr>
            <p:ph idx="26" type="body"/>
          </p:nvPr>
        </p:nvSpPr>
        <p:spPr>
          <a:xfrm>
            <a:off x="6808682"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23" name="Shape 1123"/>
          <p:cNvSpPr txBox="1"/>
          <p:nvPr>
            <p:ph idx="27" type="body"/>
          </p:nvPr>
        </p:nvSpPr>
        <p:spPr>
          <a:xfrm>
            <a:off x="6808679"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ts 2">
    <p:spTree>
      <p:nvGrpSpPr>
        <p:cNvPr id="1124" name="Shape 1124"/>
        <p:cNvGrpSpPr/>
        <p:nvPr/>
      </p:nvGrpSpPr>
      <p:grpSpPr>
        <a:xfrm>
          <a:off x="0" y="0"/>
          <a:ext cx="0" cy="0"/>
          <a:chOff x="0" y="0"/>
          <a:chExt cx="0" cy="0"/>
        </a:xfrm>
      </p:grpSpPr>
      <p:sp>
        <p:nvSpPr>
          <p:cNvPr id="1125" name="Shape 1125"/>
          <p:cNvSpPr txBox="1"/>
          <p:nvPr>
            <p:ph idx="1" type="body"/>
          </p:nvPr>
        </p:nvSpPr>
        <p:spPr>
          <a:xfrm>
            <a:off x="364616" y="3013659"/>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26" name="Shape 1126"/>
          <p:cNvSpPr txBox="1"/>
          <p:nvPr>
            <p:ph idx="2" type="body"/>
          </p:nvPr>
        </p:nvSpPr>
        <p:spPr>
          <a:xfrm>
            <a:off x="364616" y="2627792"/>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27" name="Shape 1127"/>
          <p:cNvSpPr txBox="1"/>
          <p:nvPr>
            <p:ph idx="3" type="body"/>
          </p:nvPr>
        </p:nvSpPr>
        <p:spPr>
          <a:xfrm>
            <a:off x="364613"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28" name="Shape 1128"/>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129" name="Shape 1129"/>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0" name="Shape 1130"/>
          <p:cNvSpPr txBox="1"/>
          <p:nvPr>
            <p:ph idx="4" type="body"/>
          </p:nvPr>
        </p:nvSpPr>
        <p:spPr>
          <a:xfrm>
            <a:off x="2514602" y="3013659"/>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1" name="Shape 1131"/>
          <p:cNvSpPr txBox="1"/>
          <p:nvPr>
            <p:ph idx="5" type="body"/>
          </p:nvPr>
        </p:nvSpPr>
        <p:spPr>
          <a:xfrm>
            <a:off x="2514602" y="2627792"/>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2" name="Shape 1132"/>
          <p:cNvSpPr txBox="1"/>
          <p:nvPr>
            <p:ph idx="6" type="body"/>
          </p:nvPr>
        </p:nvSpPr>
        <p:spPr>
          <a:xfrm>
            <a:off x="2514600"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3" name="Shape 1133"/>
          <p:cNvSpPr txBox="1"/>
          <p:nvPr>
            <p:ph idx="7" type="body"/>
          </p:nvPr>
        </p:nvSpPr>
        <p:spPr>
          <a:xfrm>
            <a:off x="4654923" y="3013659"/>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4" name="Shape 1134"/>
          <p:cNvSpPr txBox="1"/>
          <p:nvPr>
            <p:ph idx="8" type="body"/>
          </p:nvPr>
        </p:nvSpPr>
        <p:spPr>
          <a:xfrm>
            <a:off x="4654923" y="2627792"/>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5" name="Shape 1135"/>
          <p:cNvSpPr txBox="1"/>
          <p:nvPr>
            <p:ph idx="9" type="body"/>
          </p:nvPr>
        </p:nvSpPr>
        <p:spPr>
          <a:xfrm>
            <a:off x="4654919"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6" name="Shape 1136"/>
          <p:cNvSpPr txBox="1"/>
          <p:nvPr>
            <p:ph idx="13" type="body"/>
          </p:nvPr>
        </p:nvSpPr>
        <p:spPr>
          <a:xfrm>
            <a:off x="6801963" y="3013659"/>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7" name="Shape 1137"/>
          <p:cNvSpPr txBox="1"/>
          <p:nvPr>
            <p:ph idx="14" type="body"/>
          </p:nvPr>
        </p:nvSpPr>
        <p:spPr>
          <a:xfrm>
            <a:off x="6801963" y="2627792"/>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38" name="Shape 1138"/>
          <p:cNvSpPr txBox="1"/>
          <p:nvPr>
            <p:ph idx="15" type="body"/>
          </p:nvPr>
        </p:nvSpPr>
        <p:spPr>
          <a:xfrm>
            <a:off x="6801960"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am">
    <p:spTree>
      <p:nvGrpSpPr>
        <p:cNvPr id="1139" name="Shape 1139"/>
        <p:cNvGrpSpPr/>
        <p:nvPr/>
      </p:nvGrpSpPr>
      <p:grpSpPr>
        <a:xfrm>
          <a:off x="0" y="0"/>
          <a:ext cx="0" cy="0"/>
          <a:chOff x="0" y="0"/>
          <a:chExt cx="0" cy="0"/>
        </a:xfrm>
      </p:grpSpPr>
      <p:sp>
        <p:nvSpPr>
          <p:cNvPr id="1140" name="Shape 1140"/>
          <p:cNvSpPr txBox="1"/>
          <p:nvPr>
            <p:ph idx="1" type="body"/>
          </p:nvPr>
        </p:nvSpPr>
        <p:spPr>
          <a:xfrm>
            <a:off x="25146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1" name="Shape 1141"/>
          <p:cNvSpPr txBox="1"/>
          <p:nvPr>
            <p:ph idx="2" type="body"/>
          </p:nvPr>
        </p:nvSpPr>
        <p:spPr>
          <a:xfrm>
            <a:off x="25146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2" name="Shape 1142"/>
          <p:cNvSpPr txBox="1"/>
          <p:nvPr>
            <p:ph idx="3" type="body"/>
          </p:nvPr>
        </p:nvSpPr>
        <p:spPr>
          <a:xfrm>
            <a:off x="46482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3" name="Shape 1143"/>
          <p:cNvSpPr txBox="1"/>
          <p:nvPr>
            <p:ph idx="4" type="body"/>
          </p:nvPr>
        </p:nvSpPr>
        <p:spPr>
          <a:xfrm>
            <a:off x="46482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4" name="Shape 1144"/>
          <p:cNvSpPr txBox="1"/>
          <p:nvPr>
            <p:ph idx="5" type="body"/>
          </p:nvPr>
        </p:nvSpPr>
        <p:spPr>
          <a:xfrm>
            <a:off x="68154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5" name="Shape 1145"/>
          <p:cNvSpPr txBox="1"/>
          <p:nvPr>
            <p:ph idx="6" type="body"/>
          </p:nvPr>
        </p:nvSpPr>
        <p:spPr>
          <a:xfrm>
            <a:off x="68154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6" name="Shape 1146"/>
          <p:cNvSpPr txBox="1"/>
          <p:nvPr>
            <p:ph idx="7" type="body"/>
          </p:nvPr>
        </p:nvSpPr>
        <p:spPr>
          <a:xfrm>
            <a:off x="366488"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7" name="Shape 1147"/>
          <p:cNvSpPr txBox="1"/>
          <p:nvPr>
            <p:ph idx="8" type="body"/>
          </p:nvPr>
        </p:nvSpPr>
        <p:spPr>
          <a:xfrm>
            <a:off x="366488"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8" name="Shape 1148"/>
          <p:cNvSpPr txBox="1"/>
          <p:nvPr>
            <p:ph idx="9" type="body"/>
          </p:nvPr>
        </p:nvSpPr>
        <p:spPr>
          <a:xfrm>
            <a:off x="25146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49" name="Shape 1149"/>
          <p:cNvSpPr txBox="1"/>
          <p:nvPr>
            <p:ph idx="13" type="body"/>
          </p:nvPr>
        </p:nvSpPr>
        <p:spPr>
          <a:xfrm>
            <a:off x="25146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0" name="Shape 1150"/>
          <p:cNvSpPr txBox="1"/>
          <p:nvPr>
            <p:ph idx="14" type="body"/>
          </p:nvPr>
        </p:nvSpPr>
        <p:spPr>
          <a:xfrm>
            <a:off x="46482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1" name="Shape 1151"/>
          <p:cNvSpPr txBox="1"/>
          <p:nvPr>
            <p:ph idx="15" type="body"/>
          </p:nvPr>
        </p:nvSpPr>
        <p:spPr>
          <a:xfrm>
            <a:off x="46482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2" name="Shape 1152"/>
          <p:cNvSpPr txBox="1"/>
          <p:nvPr>
            <p:ph idx="16" type="body"/>
          </p:nvPr>
        </p:nvSpPr>
        <p:spPr>
          <a:xfrm>
            <a:off x="68154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3" name="Shape 1153"/>
          <p:cNvSpPr txBox="1"/>
          <p:nvPr>
            <p:ph idx="17" type="body"/>
          </p:nvPr>
        </p:nvSpPr>
        <p:spPr>
          <a:xfrm>
            <a:off x="68154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4" name="Shape 1154"/>
          <p:cNvSpPr txBox="1"/>
          <p:nvPr>
            <p:ph idx="18" type="body"/>
          </p:nvPr>
        </p:nvSpPr>
        <p:spPr>
          <a:xfrm>
            <a:off x="366488"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5" name="Shape 1155"/>
          <p:cNvSpPr txBox="1"/>
          <p:nvPr>
            <p:ph idx="19" type="body"/>
          </p:nvPr>
        </p:nvSpPr>
        <p:spPr>
          <a:xfrm>
            <a:off x="366488"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6" name="Shape 1156"/>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am2">
    <p:spTree>
      <p:nvGrpSpPr>
        <p:cNvPr id="1157" name="Shape 1157"/>
        <p:cNvGrpSpPr/>
        <p:nvPr/>
      </p:nvGrpSpPr>
      <p:grpSpPr>
        <a:xfrm>
          <a:off x="0" y="0"/>
          <a:ext cx="0" cy="0"/>
          <a:chOff x="0" y="0"/>
          <a:chExt cx="0" cy="0"/>
        </a:xfrm>
      </p:grpSpPr>
      <p:sp>
        <p:nvSpPr>
          <p:cNvPr id="1158" name="Shape 1158"/>
          <p:cNvSpPr txBox="1"/>
          <p:nvPr>
            <p:ph idx="1" type="body"/>
          </p:nvPr>
        </p:nvSpPr>
        <p:spPr>
          <a:xfrm>
            <a:off x="3273443" y="1526932"/>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9" name="Shape 1159"/>
          <p:cNvSpPr txBox="1"/>
          <p:nvPr>
            <p:ph idx="2" type="body"/>
          </p:nvPr>
        </p:nvSpPr>
        <p:spPr>
          <a:xfrm>
            <a:off x="3273443" y="1755049"/>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0" name="Shape 1160"/>
          <p:cNvSpPr txBox="1"/>
          <p:nvPr>
            <p:ph idx="3" type="body"/>
          </p:nvPr>
        </p:nvSpPr>
        <p:spPr>
          <a:xfrm>
            <a:off x="3273443" y="2747675"/>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1" name="Shape 1161"/>
          <p:cNvSpPr txBox="1"/>
          <p:nvPr>
            <p:ph idx="4" type="body"/>
          </p:nvPr>
        </p:nvSpPr>
        <p:spPr>
          <a:xfrm>
            <a:off x="3273443" y="2975791"/>
            <a:ext cx="1510499"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2" name="Shape 1162"/>
          <p:cNvSpPr txBox="1"/>
          <p:nvPr>
            <p:ph idx="5" type="body"/>
          </p:nvPr>
        </p:nvSpPr>
        <p:spPr>
          <a:xfrm>
            <a:off x="3273443" y="3968419"/>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3" name="Shape 1163"/>
          <p:cNvSpPr txBox="1"/>
          <p:nvPr>
            <p:ph idx="6" type="body"/>
          </p:nvPr>
        </p:nvSpPr>
        <p:spPr>
          <a:xfrm>
            <a:off x="3273443" y="4196535"/>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4" name="Shape 1164"/>
          <p:cNvSpPr txBox="1"/>
          <p:nvPr>
            <p:ph idx="7" type="body"/>
          </p:nvPr>
        </p:nvSpPr>
        <p:spPr>
          <a:xfrm>
            <a:off x="5407044" y="1526932"/>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5" name="Shape 1165"/>
          <p:cNvSpPr txBox="1"/>
          <p:nvPr>
            <p:ph idx="8" type="body"/>
          </p:nvPr>
        </p:nvSpPr>
        <p:spPr>
          <a:xfrm>
            <a:off x="5407044" y="1755049"/>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6" name="Shape 1166"/>
          <p:cNvSpPr txBox="1"/>
          <p:nvPr>
            <p:ph idx="9" type="body"/>
          </p:nvPr>
        </p:nvSpPr>
        <p:spPr>
          <a:xfrm>
            <a:off x="5407044" y="2747675"/>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7" name="Shape 1167"/>
          <p:cNvSpPr txBox="1"/>
          <p:nvPr>
            <p:ph idx="13" type="body"/>
          </p:nvPr>
        </p:nvSpPr>
        <p:spPr>
          <a:xfrm>
            <a:off x="5407044" y="2975791"/>
            <a:ext cx="1510499"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8" name="Shape 1168"/>
          <p:cNvSpPr txBox="1"/>
          <p:nvPr>
            <p:ph idx="14" type="body"/>
          </p:nvPr>
        </p:nvSpPr>
        <p:spPr>
          <a:xfrm>
            <a:off x="5407044" y="3968419"/>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9" name="Shape 1169"/>
          <p:cNvSpPr txBox="1"/>
          <p:nvPr>
            <p:ph idx="15" type="body"/>
          </p:nvPr>
        </p:nvSpPr>
        <p:spPr>
          <a:xfrm>
            <a:off x="5407044" y="4196535"/>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0" name="Shape 1170"/>
          <p:cNvSpPr txBox="1"/>
          <p:nvPr>
            <p:ph idx="16" type="body"/>
          </p:nvPr>
        </p:nvSpPr>
        <p:spPr>
          <a:xfrm>
            <a:off x="7560609" y="1526932"/>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1" name="Shape 1171"/>
          <p:cNvSpPr txBox="1"/>
          <p:nvPr>
            <p:ph idx="17" type="body"/>
          </p:nvPr>
        </p:nvSpPr>
        <p:spPr>
          <a:xfrm>
            <a:off x="7560609" y="1755049"/>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2" name="Shape 1172"/>
          <p:cNvSpPr txBox="1"/>
          <p:nvPr>
            <p:ph idx="18" type="body"/>
          </p:nvPr>
        </p:nvSpPr>
        <p:spPr>
          <a:xfrm>
            <a:off x="7560609" y="2747675"/>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3" name="Shape 1173"/>
          <p:cNvSpPr txBox="1"/>
          <p:nvPr>
            <p:ph idx="19" type="body"/>
          </p:nvPr>
        </p:nvSpPr>
        <p:spPr>
          <a:xfrm>
            <a:off x="7560609" y="2975791"/>
            <a:ext cx="1510500"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4" name="Shape 1174"/>
          <p:cNvSpPr txBox="1"/>
          <p:nvPr>
            <p:ph idx="20" type="body"/>
          </p:nvPr>
        </p:nvSpPr>
        <p:spPr>
          <a:xfrm>
            <a:off x="7560609" y="3968419"/>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5" name="Shape 1175"/>
          <p:cNvSpPr txBox="1"/>
          <p:nvPr>
            <p:ph idx="21" type="body"/>
          </p:nvPr>
        </p:nvSpPr>
        <p:spPr>
          <a:xfrm>
            <a:off x="7560609" y="4196535"/>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6" name="Shape 1176"/>
          <p:cNvSpPr txBox="1"/>
          <p:nvPr>
            <p:ph idx="22" type="body"/>
          </p:nvPr>
        </p:nvSpPr>
        <p:spPr>
          <a:xfrm>
            <a:off x="1130844" y="1526932"/>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7" name="Shape 1177"/>
          <p:cNvSpPr txBox="1"/>
          <p:nvPr>
            <p:ph idx="23" type="body"/>
          </p:nvPr>
        </p:nvSpPr>
        <p:spPr>
          <a:xfrm>
            <a:off x="1130844" y="1755049"/>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8" name="Shape 1178"/>
          <p:cNvSpPr txBox="1"/>
          <p:nvPr>
            <p:ph idx="24" type="body"/>
          </p:nvPr>
        </p:nvSpPr>
        <p:spPr>
          <a:xfrm>
            <a:off x="1130844" y="2747675"/>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79" name="Shape 1179"/>
          <p:cNvSpPr txBox="1"/>
          <p:nvPr>
            <p:ph idx="25" type="body"/>
          </p:nvPr>
        </p:nvSpPr>
        <p:spPr>
          <a:xfrm>
            <a:off x="1130844" y="2975791"/>
            <a:ext cx="1510500"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80" name="Shape 1180"/>
          <p:cNvSpPr txBox="1"/>
          <p:nvPr>
            <p:ph idx="26" type="body"/>
          </p:nvPr>
        </p:nvSpPr>
        <p:spPr>
          <a:xfrm>
            <a:off x="1130844" y="3968419"/>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81" name="Shape 1181"/>
          <p:cNvSpPr txBox="1"/>
          <p:nvPr>
            <p:ph idx="27" type="body"/>
          </p:nvPr>
        </p:nvSpPr>
        <p:spPr>
          <a:xfrm>
            <a:off x="1130844" y="4196535"/>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82" name="Shape 1182"/>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1">
    <p:spTree>
      <p:nvGrpSpPr>
        <p:cNvPr id="70" name="Shape 70"/>
        <p:cNvGrpSpPr/>
        <p:nvPr/>
      </p:nvGrpSpPr>
      <p:grpSpPr>
        <a:xfrm>
          <a:off x="0" y="0"/>
          <a:ext cx="0" cy="0"/>
          <a:chOff x="0" y="0"/>
          <a:chExt cx="0" cy="0"/>
        </a:xfrm>
      </p:grpSpPr>
      <p:sp>
        <p:nvSpPr>
          <p:cNvPr id="71" name="Shape 71"/>
          <p:cNvSpPr/>
          <p:nvPr/>
        </p:nvSpPr>
        <p:spPr>
          <a:xfrm>
            <a:off x="-168" y="-13275"/>
            <a:ext cx="9144000" cy="5156700"/>
          </a:xfrm>
          <a:prstGeom prst="rect">
            <a:avLst/>
          </a:prstGeom>
          <a:solidFill>
            <a:srgbClr val="FFFFFF"/>
          </a:solidFill>
          <a:ln>
            <a:noFill/>
          </a:ln>
        </p:spPr>
        <p:txBody>
          <a:bodyPr anchorCtr="0" anchor="ctr" bIns="68575" lIns="68575" rIns="68575" tIns="68575">
            <a:noAutofit/>
          </a:bodyPr>
          <a:lstStyle/>
          <a:p>
            <a:pPr lvl="0">
              <a:spcBef>
                <a:spcPts val="0"/>
              </a:spcBef>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ography">
    <p:spTree>
      <p:nvGrpSpPr>
        <p:cNvPr id="1183" name="Shape 1183"/>
        <p:cNvGrpSpPr/>
        <p:nvPr/>
      </p:nvGrpSpPr>
      <p:grpSpPr>
        <a:xfrm>
          <a:off x="0" y="0"/>
          <a:ext cx="0" cy="0"/>
          <a:chOff x="0" y="0"/>
          <a:chExt cx="0" cy="0"/>
        </a:xfrm>
      </p:grpSpPr>
      <p:sp>
        <p:nvSpPr>
          <p:cNvPr id="1184" name="Shape 1184"/>
          <p:cNvSpPr txBox="1"/>
          <p:nvPr>
            <p:ph type="title"/>
          </p:nvPr>
        </p:nvSpPr>
        <p:spPr>
          <a:xfrm>
            <a:off x="2514600" y="931959"/>
            <a:ext cx="6268200" cy="362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85" name="Shape 1185"/>
          <p:cNvSpPr txBox="1"/>
          <p:nvPr>
            <p:ph idx="1" type="body"/>
          </p:nvPr>
        </p:nvSpPr>
        <p:spPr>
          <a:xfrm>
            <a:off x="2514600" y="1973899"/>
            <a:ext cx="6268200" cy="2446200"/>
          </a:xfrm>
          <a:prstGeom prst="rect">
            <a:avLst/>
          </a:prstGeom>
          <a:noFill/>
          <a:ln>
            <a:noFill/>
          </a:ln>
        </p:spPr>
        <p:txBody>
          <a:bodyPr anchorCtr="0" anchor="t" bIns="91425" lIns="91425" rIns="91425" tIns="91425"/>
          <a:lstStyle>
            <a:lvl1pPr lvl="0" rtl="0">
              <a:spcBef>
                <a:spcPts val="0"/>
              </a:spcBef>
              <a:defRPr/>
            </a:lvl1pPr>
            <a:lvl2pPr indent="-182520" lvl="1" marL="284120"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86" name="Shape 1186"/>
          <p:cNvSpPr txBox="1"/>
          <p:nvPr>
            <p:ph idx="2" type="body"/>
          </p:nvPr>
        </p:nvSpPr>
        <p:spPr>
          <a:xfrm>
            <a:off x="2514600" y="1327946"/>
            <a:ext cx="6268200" cy="2256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87" name="Shape 1187"/>
          <p:cNvSpPr txBox="1"/>
          <p:nvPr>
            <p:ph idx="3" type="body"/>
          </p:nvPr>
        </p:nvSpPr>
        <p:spPr>
          <a:xfrm>
            <a:off x="2514600" y="1560940"/>
            <a:ext cx="6268200" cy="225599"/>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meline">
    <p:spTree>
      <p:nvGrpSpPr>
        <p:cNvPr id="1188" name="Shape 1188"/>
        <p:cNvGrpSpPr/>
        <p:nvPr/>
      </p:nvGrpSpPr>
      <p:grpSpPr>
        <a:xfrm>
          <a:off x="0" y="0"/>
          <a:ext cx="0" cy="0"/>
          <a:chOff x="0" y="0"/>
          <a:chExt cx="0" cy="0"/>
        </a:xfrm>
      </p:grpSpPr>
      <p:sp>
        <p:nvSpPr>
          <p:cNvPr id="1189" name="Shape 1189"/>
          <p:cNvSpPr txBox="1"/>
          <p:nvPr>
            <p:ph idx="1" type="body"/>
          </p:nvPr>
        </p:nvSpPr>
        <p:spPr>
          <a:xfrm>
            <a:off x="1783089"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0" name="Shape 1190"/>
          <p:cNvSpPr txBox="1"/>
          <p:nvPr>
            <p:ph idx="2" type="body"/>
          </p:nvPr>
        </p:nvSpPr>
        <p:spPr>
          <a:xfrm>
            <a:off x="2482864"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1" name="Shape 1191"/>
          <p:cNvSpPr txBox="1"/>
          <p:nvPr>
            <p:ph idx="3" type="body"/>
          </p:nvPr>
        </p:nvSpPr>
        <p:spPr>
          <a:xfrm>
            <a:off x="3182638"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2" name="Shape 1192"/>
          <p:cNvSpPr txBox="1"/>
          <p:nvPr>
            <p:ph idx="4" type="body"/>
          </p:nvPr>
        </p:nvSpPr>
        <p:spPr>
          <a:xfrm>
            <a:off x="3882412"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3" name="Shape 1193"/>
          <p:cNvSpPr txBox="1"/>
          <p:nvPr>
            <p:ph idx="5" type="body"/>
          </p:nvPr>
        </p:nvSpPr>
        <p:spPr>
          <a:xfrm>
            <a:off x="4582187"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4" name="Shape 1194"/>
          <p:cNvSpPr txBox="1"/>
          <p:nvPr>
            <p:ph idx="6" type="body"/>
          </p:nvPr>
        </p:nvSpPr>
        <p:spPr>
          <a:xfrm>
            <a:off x="5281962"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5" name="Shape 1195"/>
          <p:cNvSpPr txBox="1"/>
          <p:nvPr>
            <p:ph idx="7" type="body"/>
          </p:nvPr>
        </p:nvSpPr>
        <p:spPr>
          <a:xfrm>
            <a:off x="5981735"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6" name="Shape 1196"/>
          <p:cNvSpPr txBox="1"/>
          <p:nvPr>
            <p:ph idx="8" type="body"/>
          </p:nvPr>
        </p:nvSpPr>
        <p:spPr>
          <a:xfrm>
            <a:off x="6681510"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7" name="Shape 1197"/>
          <p:cNvSpPr txBox="1"/>
          <p:nvPr>
            <p:ph idx="9" type="body"/>
          </p:nvPr>
        </p:nvSpPr>
        <p:spPr>
          <a:xfrm>
            <a:off x="7381285"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8" name="Shape 1198"/>
          <p:cNvSpPr txBox="1"/>
          <p:nvPr>
            <p:ph idx="13" type="body"/>
          </p:nvPr>
        </p:nvSpPr>
        <p:spPr>
          <a:xfrm>
            <a:off x="8081060"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9" name="Shape 1199"/>
          <p:cNvSpPr txBox="1"/>
          <p:nvPr>
            <p:ph idx="14" type="body"/>
          </p:nvPr>
        </p:nvSpPr>
        <p:spPr>
          <a:xfrm>
            <a:off x="372959" y="2361308"/>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0" name="Shape 1200"/>
          <p:cNvSpPr txBox="1"/>
          <p:nvPr>
            <p:ph idx="15" type="body"/>
          </p:nvPr>
        </p:nvSpPr>
        <p:spPr>
          <a:xfrm>
            <a:off x="383539"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1" name="Shape 1201"/>
          <p:cNvSpPr txBox="1"/>
          <p:nvPr>
            <p:ph idx="16" type="body"/>
          </p:nvPr>
        </p:nvSpPr>
        <p:spPr>
          <a:xfrm>
            <a:off x="372959" y="1593786"/>
            <a:ext cx="2006700" cy="260400"/>
          </a:xfrm>
          <a:prstGeom prst="rect">
            <a:avLst/>
          </a:prstGeom>
          <a:solidFill>
            <a:schemeClr val="accent1"/>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2" name="Shape 1202"/>
          <p:cNvSpPr txBox="1"/>
          <p:nvPr>
            <p:ph idx="17" type="body"/>
          </p:nvPr>
        </p:nvSpPr>
        <p:spPr>
          <a:xfrm>
            <a:off x="2503516" y="1593786"/>
            <a:ext cx="2006699" cy="260400"/>
          </a:xfrm>
          <a:prstGeom prst="rect">
            <a:avLst/>
          </a:prstGeom>
          <a:solidFill>
            <a:srgbClr val="EA4335"/>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3" name="Shape 1203"/>
          <p:cNvSpPr txBox="1"/>
          <p:nvPr>
            <p:ph idx="18" type="body"/>
          </p:nvPr>
        </p:nvSpPr>
        <p:spPr>
          <a:xfrm>
            <a:off x="4634073" y="1593786"/>
            <a:ext cx="2006700" cy="260400"/>
          </a:xfrm>
          <a:prstGeom prst="rect">
            <a:avLst/>
          </a:prstGeom>
          <a:solidFill>
            <a:srgbClr val="FBBC05"/>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4" name="Shape 1204"/>
          <p:cNvSpPr txBox="1"/>
          <p:nvPr>
            <p:ph idx="19" type="body"/>
          </p:nvPr>
        </p:nvSpPr>
        <p:spPr>
          <a:xfrm>
            <a:off x="6764635" y="1593786"/>
            <a:ext cx="2006700" cy="260400"/>
          </a:xfrm>
          <a:prstGeom prst="rect">
            <a:avLst/>
          </a:prstGeom>
          <a:solidFill>
            <a:srgbClr val="34A853"/>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5" name="Shape 1205"/>
          <p:cNvSpPr txBox="1"/>
          <p:nvPr>
            <p:ph idx="20" type="body"/>
          </p:nvPr>
        </p:nvSpPr>
        <p:spPr>
          <a:xfrm>
            <a:off x="1083315" y="1912527"/>
            <a:ext cx="592499"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6" name="Shape 1206"/>
          <p:cNvSpPr txBox="1"/>
          <p:nvPr>
            <p:ph idx="21" type="body"/>
          </p:nvPr>
        </p:nvSpPr>
        <p:spPr>
          <a:xfrm>
            <a:off x="1770589" y="2733661"/>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7" name="Shape 1207"/>
          <p:cNvSpPr txBox="1"/>
          <p:nvPr>
            <p:ph idx="22" type="body"/>
          </p:nvPr>
        </p:nvSpPr>
        <p:spPr>
          <a:xfrm>
            <a:off x="3168222" y="3106014"/>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8" name="Shape 1208"/>
          <p:cNvSpPr txBox="1"/>
          <p:nvPr>
            <p:ph idx="23" type="body"/>
          </p:nvPr>
        </p:nvSpPr>
        <p:spPr>
          <a:xfrm>
            <a:off x="4565853" y="3478367"/>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09" name="Shape 1209"/>
          <p:cNvSpPr txBox="1"/>
          <p:nvPr>
            <p:ph idx="24" type="body"/>
          </p:nvPr>
        </p:nvSpPr>
        <p:spPr>
          <a:xfrm>
            <a:off x="5963485" y="3850719"/>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10" name="Shape 1210"/>
          <p:cNvSpPr txBox="1"/>
          <p:nvPr>
            <p:ph idx="25" type="body"/>
          </p:nvPr>
        </p:nvSpPr>
        <p:spPr>
          <a:xfrm>
            <a:off x="7361114" y="4223071"/>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11" name="Shape 1211"/>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gray">
    <p:bg>
      <p:bgPr>
        <a:solidFill>
          <a:srgbClr val="333333"/>
        </a:solidFill>
      </p:bgPr>
    </p:bg>
    <p:spTree>
      <p:nvGrpSpPr>
        <p:cNvPr id="1212" name="Shape 1212"/>
        <p:cNvGrpSpPr/>
        <p:nvPr/>
      </p:nvGrpSpPr>
      <p:grpSpPr>
        <a:xfrm>
          <a:off x="0" y="0"/>
          <a:ext cx="0" cy="0"/>
          <a:chOff x="0" y="0"/>
          <a:chExt cx="0" cy="0"/>
        </a:xfrm>
      </p:grpSpPr>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header">
    <p:spTree>
      <p:nvGrpSpPr>
        <p:cNvPr id="1213" name="Shape 1213"/>
        <p:cNvGrpSpPr/>
        <p:nvPr/>
      </p:nvGrpSpPr>
      <p:grpSpPr>
        <a:xfrm>
          <a:off x="0" y="0"/>
          <a:ext cx="0" cy="0"/>
          <a:chOff x="0" y="0"/>
          <a:chExt cx="0" cy="0"/>
        </a:xfrm>
      </p:grpSpPr>
      <p:grpSp>
        <p:nvGrpSpPr>
          <p:cNvPr id="1214" name="Shape 1214"/>
          <p:cNvGrpSpPr/>
          <p:nvPr/>
        </p:nvGrpSpPr>
        <p:grpSpPr>
          <a:xfrm>
            <a:off x="364683" y="-6"/>
            <a:ext cx="1986925" cy="86699"/>
            <a:chOff x="364669" y="4969989"/>
            <a:chExt cx="996902" cy="43500"/>
          </a:xfrm>
        </p:grpSpPr>
        <p:sp>
          <p:nvSpPr>
            <p:cNvPr id="1215" name="Shape 1215"/>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216" name="Shape 1216"/>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217" name="Shape 1217"/>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218" name="Shape 1218"/>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footer">
    <p:spTree>
      <p:nvGrpSpPr>
        <p:cNvPr id="1219" name="Shape 1219"/>
        <p:cNvGrpSpPr/>
        <p:nvPr/>
      </p:nvGrpSpPr>
      <p:grpSpPr>
        <a:xfrm>
          <a:off x="0" y="0"/>
          <a:ext cx="0" cy="0"/>
          <a:chOff x="0" y="0"/>
          <a:chExt cx="0" cy="0"/>
        </a:xfrm>
      </p:grpSpPr>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bleed photo">
    <p:bg>
      <p:bgPr>
        <a:solidFill>
          <a:schemeClr val="dk2"/>
        </a:solidFill>
      </p:bgPr>
    </p:bg>
    <p:spTree>
      <p:nvGrpSpPr>
        <p:cNvPr id="1220" name="Shape 1220"/>
        <p:cNvGrpSpPr/>
        <p:nvPr/>
      </p:nvGrpSpPr>
      <p:grpSpPr>
        <a:xfrm>
          <a:off x="0" y="0"/>
          <a:ext cx="0" cy="0"/>
          <a:chOff x="0" y="0"/>
          <a:chExt cx="0" cy="0"/>
        </a:xfrm>
      </p:grpSpPr>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 type &amp; image 1">
    <p:spTree>
      <p:nvGrpSpPr>
        <p:cNvPr id="1221" name="Shape 1221"/>
        <p:cNvGrpSpPr/>
        <p:nvPr/>
      </p:nvGrpSpPr>
      <p:grpSpPr>
        <a:xfrm>
          <a:off x="0" y="0"/>
          <a:ext cx="0" cy="0"/>
          <a:chOff x="0" y="0"/>
          <a:chExt cx="0" cy="0"/>
        </a:xfrm>
      </p:grpSpPr>
      <p:sp>
        <p:nvSpPr>
          <p:cNvPr id="1222" name="Shape 1222"/>
          <p:cNvSpPr txBox="1"/>
          <p:nvPr>
            <p:ph idx="1" type="body"/>
          </p:nvPr>
        </p:nvSpPr>
        <p:spPr>
          <a:xfrm>
            <a:off x="373062" y="1428750"/>
            <a:ext cx="4122600" cy="31242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223" name="Shape 1223"/>
          <p:cNvSpPr txBox="1"/>
          <p:nvPr>
            <p:ph type="title"/>
          </p:nvPr>
        </p:nvSpPr>
        <p:spPr>
          <a:xfrm>
            <a:off x="372959" y="488197"/>
            <a:ext cx="41229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1224" name="Shape 1224"/>
          <p:cNvGrpSpPr/>
          <p:nvPr/>
        </p:nvGrpSpPr>
        <p:grpSpPr>
          <a:xfrm>
            <a:off x="364669" y="4969989"/>
            <a:ext cx="996775" cy="43445"/>
            <a:chOff x="1143000" y="1161926"/>
            <a:chExt cx="2274185" cy="99600"/>
          </a:xfrm>
        </p:grpSpPr>
        <p:sp>
          <p:nvSpPr>
            <p:cNvPr id="1225" name="Shape 1225"/>
            <p:cNvSpPr/>
            <p:nvPr/>
          </p:nvSpPr>
          <p:spPr>
            <a:xfrm>
              <a:off x="1143000" y="1161926"/>
              <a:ext cx="568499" cy="99600"/>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226" name="Shape 1226"/>
            <p:cNvSpPr/>
            <p:nvPr/>
          </p:nvSpPr>
          <p:spPr>
            <a:xfrm>
              <a:off x="1711563" y="1161926"/>
              <a:ext cx="568500" cy="99600"/>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227" name="Shape 1227"/>
            <p:cNvSpPr/>
            <p:nvPr/>
          </p:nvSpPr>
          <p:spPr>
            <a:xfrm>
              <a:off x="2280125" y="1161926"/>
              <a:ext cx="568500" cy="9960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228" name="Shape 1228"/>
            <p:cNvSpPr/>
            <p:nvPr/>
          </p:nvSpPr>
          <p:spPr>
            <a:xfrm>
              <a:off x="2848686" y="1161926"/>
              <a:ext cx="568500" cy="99600"/>
            </a:xfrm>
            <a:prstGeom prst="rect">
              <a:avLst/>
            </a:prstGeom>
            <a:solidFill>
              <a:schemeClr val="accent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1229" name="Shape 1229"/>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233" name="Shape 1233"/>
        <p:cNvGrpSpPr/>
        <p:nvPr/>
      </p:nvGrpSpPr>
      <p:grpSpPr>
        <a:xfrm>
          <a:off x="0" y="0"/>
          <a:ext cx="0" cy="0"/>
          <a:chOff x="0" y="0"/>
          <a:chExt cx="0" cy="0"/>
        </a:xfrm>
      </p:grpSpPr>
      <p:sp>
        <p:nvSpPr>
          <p:cNvPr id="1234" name="Shape 1234"/>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235" name="Shape 1235"/>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36" name="Shape 1236"/>
        <p:cNvGrpSpPr/>
        <p:nvPr/>
      </p:nvGrpSpPr>
      <p:grpSpPr>
        <a:xfrm>
          <a:off x="0" y="0"/>
          <a:ext cx="0" cy="0"/>
          <a:chOff x="0" y="0"/>
          <a:chExt cx="0" cy="0"/>
        </a:xfrm>
      </p:grpSpPr>
      <p:sp>
        <p:nvSpPr>
          <p:cNvPr id="1237" name="Shape 1237"/>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38" name="Shape 1238"/>
          <p:cNvSpPr txBox="1"/>
          <p:nvPr>
            <p:ph idx="1" type="body"/>
          </p:nvPr>
        </p:nvSpPr>
        <p:spPr>
          <a:xfrm>
            <a:off x="457200" y="1200150"/>
            <a:ext cx="82296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239" name="Shape 1239"/>
        <p:cNvGrpSpPr/>
        <p:nvPr/>
      </p:nvGrpSpPr>
      <p:grpSpPr>
        <a:xfrm>
          <a:off x="0" y="0"/>
          <a:ext cx="0" cy="0"/>
          <a:chOff x="0" y="0"/>
          <a:chExt cx="0" cy="0"/>
        </a:xfrm>
      </p:grpSpPr>
      <p:sp>
        <p:nvSpPr>
          <p:cNvPr id="1240" name="Shape 1240"/>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41" name="Shape 1241"/>
          <p:cNvSpPr txBox="1"/>
          <p:nvPr>
            <p:ph idx="1" type="body"/>
          </p:nvPr>
        </p:nvSpPr>
        <p:spPr>
          <a:xfrm>
            <a:off x="457200"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42" name="Shape 1242"/>
          <p:cNvSpPr txBox="1"/>
          <p:nvPr>
            <p:ph idx="2" type="body"/>
          </p:nvPr>
        </p:nvSpPr>
        <p:spPr>
          <a:xfrm>
            <a:off x="4692273"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bleed image Slide with description">
    <p:bg>
      <p:bgPr>
        <a:solidFill>
          <a:srgbClr val="333333"/>
        </a:solidFill>
      </p:bgPr>
    </p:bg>
    <p:spTree>
      <p:nvGrpSpPr>
        <p:cNvPr id="72" name="Shape 72"/>
        <p:cNvGrpSpPr/>
        <p:nvPr/>
      </p:nvGrpSpPr>
      <p:grpSpPr>
        <a:xfrm>
          <a:off x="0" y="0"/>
          <a:ext cx="0" cy="0"/>
          <a:chOff x="0" y="0"/>
          <a:chExt cx="0" cy="0"/>
        </a:xfrm>
      </p:grpSpPr>
      <p:sp>
        <p:nvSpPr>
          <p:cNvPr id="73" name="Shape 73"/>
          <p:cNvSpPr txBox="1"/>
          <p:nvPr>
            <p:ph idx="1" type="body"/>
          </p:nvPr>
        </p:nvSpPr>
        <p:spPr>
          <a:xfrm>
            <a:off x="382432" y="1380950"/>
            <a:ext cx="1979700" cy="3095700"/>
          </a:xfrm>
          <a:prstGeom prst="rect">
            <a:avLst/>
          </a:prstGeom>
          <a:noFill/>
          <a:ln>
            <a:noFill/>
          </a:ln>
        </p:spPr>
        <p:txBody>
          <a:bodyPr anchorCtr="0" anchor="t" bIns="91425" lIns="91425" rIns="91425" tIns="91425"/>
          <a:lstStyle>
            <a:lvl1pPr lvl="0" rtl="0">
              <a:lnSpc>
                <a:spcPct val="11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4" name="Shape 74"/>
          <p:cNvSpPr txBox="1"/>
          <p:nvPr>
            <p:ph idx="2" type="body"/>
          </p:nvPr>
        </p:nvSpPr>
        <p:spPr>
          <a:xfrm>
            <a:off x="379929" y="1047750"/>
            <a:ext cx="1982400" cy="281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43" name="Shape 1243"/>
        <p:cNvGrpSpPr/>
        <p:nvPr/>
      </p:nvGrpSpPr>
      <p:grpSpPr>
        <a:xfrm>
          <a:off x="0" y="0"/>
          <a:ext cx="0" cy="0"/>
          <a:chOff x="0" y="0"/>
          <a:chExt cx="0" cy="0"/>
        </a:xfrm>
      </p:grpSpPr>
      <p:sp>
        <p:nvSpPr>
          <p:cNvPr id="1244" name="Shape 1244"/>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245" name="Shape 1245"/>
        <p:cNvGrpSpPr/>
        <p:nvPr/>
      </p:nvGrpSpPr>
      <p:grpSpPr>
        <a:xfrm>
          <a:off x="0" y="0"/>
          <a:ext cx="0" cy="0"/>
          <a:chOff x="0" y="0"/>
          <a:chExt cx="0" cy="0"/>
        </a:xfrm>
      </p:grpSpPr>
      <p:sp>
        <p:nvSpPr>
          <p:cNvPr id="1246" name="Shape 1246"/>
          <p:cNvSpPr txBox="1"/>
          <p:nvPr>
            <p:ph idx="1" type="body"/>
          </p:nvPr>
        </p:nvSpPr>
        <p:spPr>
          <a:xfrm>
            <a:off x="457200" y="4406309"/>
            <a:ext cx="8229600" cy="519600"/>
          </a:xfrm>
          <a:prstGeom prst="rect">
            <a:avLst/>
          </a:prstGeom>
        </p:spPr>
        <p:txBody>
          <a:bodyPr anchorCtr="0" anchor="t" bIns="91425" lIns="91425" rIns="91425" tIns="91425"/>
          <a:lstStyle>
            <a:lvl1pPr lvl="0" rtl="0" algn="ctr">
              <a:spcBef>
                <a:spcPts val="360"/>
              </a:spcBef>
              <a:buSzPct val="100000"/>
              <a:buNone/>
              <a:defRPr sz="1800"/>
            </a:lvl1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247" name="Shape 1247"/>
        <p:cNvGrpSpPr/>
        <p:nvPr/>
      </p:nvGrpSpPr>
      <p:grpSpPr>
        <a:xfrm>
          <a:off x="0" y="0"/>
          <a:ext cx="0" cy="0"/>
          <a:chOff x="0" y="0"/>
          <a:chExt cx="0" cy="0"/>
        </a:xfrm>
      </p:grpSpPr>
      <p:sp>
        <p:nvSpPr>
          <p:cNvPr id="1248" name="Shape 1248"/>
          <p:cNvSpPr/>
          <p:nvPr/>
        </p:nvSpPr>
        <p:spPr>
          <a:xfrm>
            <a:off x="83900" y="4739775"/>
            <a:ext cx="2065800" cy="2622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ONLY_1">
    <p:spTree>
      <p:nvGrpSpPr>
        <p:cNvPr id="75" name="Shape 75"/>
        <p:cNvGrpSpPr/>
        <p:nvPr/>
      </p:nvGrpSpPr>
      <p:grpSpPr>
        <a:xfrm>
          <a:off x="0" y="0"/>
          <a:ext cx="0" cy="0"/>
          <a:chOff x="0" y="0"/>
          <a:chExt cx="0" cy="0"/>
        </a:xfrm>
      </p:grpSpPr>
      <p:sp>
        <p:nvSpPr>
          <p:cNvPr id="76" name="Shape 76"/>
          <p:cNvSpPr txBox="1"/>
          <p:nvPr>
            <p:ph type="title"/>
          </p:nvPr>
        </p:nvSpPr>
        <p:spPr>
          <a:xfrm>
            <a:off x="381002" y="205977"/>
            <a:ext cx="8371200" cy="422700"/>
          </a:xfrm>
          <a:prstGeom prst="rect">
            <a:avLst/>
          </a:prstGeom>
          <a:noFill/>
          <a:ln>
            <a:noFill/>
          </a:ln>
        </p:spPr>
        <p:txBody>
          <a:bodyPr anchorCtr="0" anchor="b" bIns="91425" lIns="91425" rIns="91425" tIns="91425"/>
          <a:lstStyle>
            <a:lvl1pPr lvl="0" rtl="0" algn="l">
              <a:spcBef>
                <a:spcPts val="0"/>
              </a:spcBef>
              <a:buClr>
                <a:schemeClr val="dk1"/>
              </a:buClr>
              <a:buFont typeface="Open Sans"/>
              <a:buNone/>
              <a:defRPr sz="1200">
                <a:solidFill>
                  <a:schemeClr val="dk1"/>
                </a:solidFill>
                <a:latin typeface="Open Sans"/>
                <a:ea typeface="Open Sans"/>
                <a:cs typeface="Open Sans"/>
                <a:sym typeface="Open Sans"/>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77" name="Shape 77"/>
          <p:cNvGrpSpPr/>
          <p:nvPr/>
        </p:nvGrpSpPr>
        <p:grpSpPr>
          <a:xfrm>
            <a:off x="7735272" y="4891650"/>
            <a:ext cx="1027221" cy="27454"/>
            <a:chOff x="10310946" y="6496337"/>
            <a:chExt cx="1369263" cy="62100"/>
          </a:xfrm>
        </p:grpSpPr>
        <p:sp>
          <p:nvSpPr>
            <p:cNvPr id="78" name="Shape 78"/>
            <p:cNvSpPr/>
            <p:nvPr/>
          </p:nvSpPr>
          <p:spPr>
            <a:xfrm>
              <a:off x="10310946" y="6496337"/>
              <a:ext cx="274800" cy="62100"/>
            </a:xfrm>
            <a:prstGeom prst="rect">
              <a:avLst/>
            </a:prstGeom>
            <a:solidFill>
              <a:schemeClr val="accent1"/>
            </a:solidFill>
            <a:ln>
              <a:noFill/>
            </a:ln>
          </p:spPr>
          <p:txBody>
            <a:bodyPr anchorCtr="0" anchor="t" bIns="17150" lIns="34275" rIns="34275" tIns="17150">
              <a:noAutofit/>
            </a:bodyPr>
            <a:lstStyle/>
            <a:p>
              <a:pPr lvl="0">
                <a:spcBef>
                  <a:spcPts val="0"/>
                </a:spcBef>
                <a:buNone/>
              </a:pPr>
              <a:r>
                <a:t/>
              </a:r>
              <a:endParaRPr/>
            </a:p>
          </p:txBody>
        </p:sp>
        <p:sp>
          <p:nvSpPr>
            <p:cNvPr id="79" name="Shape 79"/>
            <p:cNvSpPr/>
            <p:nvPr/>
          </p:nvSpPr>
          <p:spPr>
            <a:xfrm>
              <a:off x="11132107" y="6496337"/>
              <a:ext cx="273300" cy="62100"/>
            </a:xfrm>
            <a:prstGeom prst="rect">
              <a:avLst/>
            </a:prstGeom>
            <a:solidFill>
              <a:schemeClr val="accent2"/>
            </a:solidFill>
            <a:ln>
              <a:noFill/>
            </a:ln>
          </p:spPr>
          <p:txBody>
            <a:bodyPr anchorCtr="0" anchor="t" bIns="17150" lIns="34275" rIns="34275" tIns="17150">
              <a:noAutofit/>
            </a:bodyPr>
            <a:lstStyle/>
            <a:p>
              <a:pPr lvl="0">
                <a:spcBef>
                  <a:spcPts val="0"/>
                </a:spcBef>
                <a:buNone/>
              </a:pPr>
              <a:r>
                <a:t/>
              </a:r>
              <a:endParaRPr/>
            </a:p>
          </p:txBody>
        </p:sp>
        <p:sp>
          <p:nvSpPr>
            <p:cNvPr id="80" name="Shape 80"/>
            <p:cNvSpPr/>
            <p:nvPr/>
          </p:nvSpPr>
          <p:spPr>
            <a:xfrm>
              <a:off x="11405410" y="6496337"/>
              <a:ext cx="274800" cy="62100"/>
            </a:xfrm>
            <a:prstGeom prst="rect">
              <a:avLst/>
            </a:prstGeom>
            <a:solidFill>
              <a:srgbClr val="C9CDCD"/>
            </a:solidFill>
            <a:ln>
              <a:noFill/>
            </a:ln>
          </p:spPr>
          <p:txBody>
            <a:bodyPr anchorCtr="0" anchor="t" bIns="17150" lIns="34275" rIns="34275" tIns="17150">
              <a:noAutofit/>
            </a:bodyPr>
            <a:lstStyle/>
            <a:p>
              <a:pPr lvl="0">
                <a:spcBef>
                  <a:spcPts val="0"/>
                </a:spcBef>
                <a:buNone/>
              </a:pPr>
              <a:r>
                <a:t/>
              </a:r>
              <a:endParaRPr/>
            </a:p>
          </p:txBody>
        </p:sp>
        <p:sp>
          <p:nvSpPr>
            <p:cNvPr id="81" name="Shape 81"/>
            <p:cNvSpPr/>
            <p:nvPr/>
          </p:nvSpPr>
          <p:spPr>
            <a:xfrm>
              <a:off x="10585703" y="6496337"/>
              <a:ext cx="274800" cy="62100"/>
            </a:xfrm>
            <a:prstGeom prst="rect">
              <a:avLst/>
            </a:prstGeom>
            <a:solidFill>
              <a:schemeClr val="accent3"/>
            </a:solidFill>
            <a:ln>
              <a:noFill/>
            </a:ln>
          </p:spPr>
          <p:txBody>
            <a:bodyPr anchorCtr="0" anchor="t" bIns="17150" lIns="34275" rIns="34275" tIns="17150">
              <a:noAutofit/>
            </a:bodyPr>
            <a:lstStyle/>
            <a:p>
              <a:pPr lvl="0">
                <a:spcBef>
                  <a:spcPts val="0"/>
                </a:spcBef>
                <a:buNone/>
              </a:pPr>
              <a:r>
                <a:t/>
              </a:r>
              <a:endParaRPr/>
            </a:p>
          </p:txBody>
        </p:sp>
        <p:sp>
          <p:nvSpPr>
            <p:cNvPr id="82" name="Shape 82"/>
            <p:cNvSpPr/>
            <p:nvPr/>
          </p:nvSpPr>
          <p:spPr>
            <a:xfrm>
              <a:off x="10860459" y="6496337"/>
              <a:ext cx="272700" cy="62100"/>
            </a:xfrm>
            <a:prstGeom prst="rect">
              <a:avLst/>
            </a:prstGeom>
            <a:solidFill>
              <a:schemeClr val="accent4"/>
            </a:solidFill>
            <a:ln>
              <a:noFill/>
            </a:ln>
          </p:spPr>
          <p:txBody>
            <a:bodyPr anchorCtr="0" anchor="t" bIns="17150" lIns="34275" rIns="34275" tIns="17150">
              <a:noAutofit/>
            </a:bodyPr>
            <a:lstStyle/>
            <a:p>
              <a:pPr lvl="0">
                <a:spcBef>
                  <a:spcPts val="0"/>
                </a:spcBef>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Green">
    <p:bg>
      <p:bgPr>
        <a:solidFill>
          <a:schemeClr val="accent4"/>
        </a:solidFill>
      </p:bgPr>
    </p:bg>
    <p:spTree>
      <p:nvGrpSpPr>
        <p:cNvPr id="83" name="Shape 83"/>
        <p:cNvGrpSpPr/>
        <p:nvPr/>
      </p:nvGrpSpPr>
      <p:grpSpPr>
        <a:xfrm>
          <a:off x="0" y="0"/>
          <a:ext cx="0" cy="0"/>
          <a:chOff x="0" y="0"/>
          <a:chExt cx="0" cy="0"/>
        </a:xfrm>
      </p:grpSpPr>
      <p:sp>
        <p:nvSpPr>
          <p:cNvPr id="84" name="Shape 84"/>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5" name="Shape 85"/>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86" name="Shape 86"/>
        <p:cNvGrpSpPr/>
        <p:nvPr/>
      </p:nvGrpSpPr>
      <p:grpSpPr>
        <a:xfrm>
          <a:off x="0" y="0"/>
          <a:ext cx="0" cy="0"/>
          <a:chOff x="0" y="0"/>
          <a:chExt cx="0" cy="0"/>
        </a:xfrm>
      </p:grpSpPr>
      <p:sp>
        <p:nvSpPr>
          <p:cNvPr id="87" name="Shape 87"/>
          <p:cNvSpPr txBox="1"/>
          <p:nvPr>
            <p:ph type="title"/>
          </p:nvPr>
        </p:nvSpPr>
        <p:spPr>
          <a:xfrm>
            <a:off x="381000" y="304800"/>
            <a:ext cx="8229600" cy="914400"/>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dk2"/>
              </a:buClr>
              <a:buFont typeface="Roboto"/>
              <a:buNone/>
              <a:defRPr b="0" i="0" sz="2800" u="none" cap="none" strike="noStrike">
                <a:solidFill>
                  <a:schemeClr val="dk2"/>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8" name="Shape 88"/>
          <p:cNvSpPr txBox="1"/>
          <p:nvPr>
            <p:ph idx="1" type="body"/>
          </p:nvPr>
        </p:nvSpPr>
        <p:spPr>
          <a:xfrm>
            <a:off x="381000" y="1219200"/>
            <a:ext cx="5943600" cy="3200400"/>
          </a:xfrm>
          <a:prstGeom prst="rect">
            <a:avLst/>
          </a:prstGeom>
          <a:noFill/>
          <a:ln>
            <a:noFill/>
          </a:ln>
        </p:spPr>
        <p:txBody>
          <a:bodyPr anchorCtr="0" anchor="t" bIns="91425" lIns="91425" rIns="91425" tIns="91425"/>
          <a:lstStyle>
            <a:lvl1pPr indent="0" lvl="0" marL="0" marR="0" rtl="0" algn="l">
              <a:lnSpc>
                <a:spcPct val="90000"/>
              </a:lnSpc>
              <a:spcBef>
                <a:spcPts val="1200"/>
              </a:spcBef>
              <a:buClr>
                <a:schemeClr val="accent6"/>
              </a:buClr>
              <a:buFont typeface="Arial"/>
              <a:buNone/>
              <a:defRPr b="0" i="0" sz="1800" u="none" cap="none" strike="noStrike">
                <a:solidFill>
                  <a:schemeClr val="accent6"/>
                </a:solidFill>
                <a:latin typeface="Roboto"/>
                <a:ea typeface="Roboto"/>
                <a:cs typeface="Roboto"/>
                <a:sym typeface="Roboto"/>
              </a:defRPr>
            </a:lvl1pPr>
            <a:lvl2pPr indent="-125412" lvl="1" marL="341312" marR="0" rtl="0" algn="l">
              <a:lnSpc>
                <a:spcPct val="90000"/>
              </a:lnSpc>
              <a:spcBef>
                <a:spcPts val="1200"/>
              </a:spcBef>
              <a:buClr>
                <a:schemeClr val="accent6"/>
              </a:buClr>
              <a:buSzPct val="100000"/>
              <a:buFont typeface="Noto Sans Symbols"/>
              <a:buChar char="▪"/>
              <a:defRPr b="0" i="0" sz="1600" u="none" cap="none" strike="noStrike">
                <a:solidFill>
                  <a:schemeClr val="accent6"/>
                </a:solidFill>
                <a:latin typeface="Roboto"/>
                <a:ea typeface="Roboto"/>
                <a:cs typeface="Roboto"/>
                <a:sym typeface="Roboto"/>
              </a:defRPr>
            </a:lvl2pPr>
            <a:lvl3pPr indent="-80962" lvl="2" marL="512762" marR="0" rtl="0" algn="l">
              <a:lnSpc>
                <a:spcPct val="90000"/>
              </a:lnSpc>
              <a:spcBef>
                <a:spcPts val="600"/>
              </a:spcBef>
              <a:buClr>
                <a:schemeClr val="accent6"/>
              </a:buClr>
              <a:buSzPct val="100000"/>
              <a:buFont typeface="Merriweather Sans"/>
              <a:buChar char="–"/>
              <a:defRPr b="0" i="0" sz="1400" u="none" cap="none" strike="noStrike">
                <a:solidFill>
                  <a:schemeClr val="accent6"/>
                </a:solidFill>
                <a:latin typeface="Roboto"/>
                <a:ea typeface="Roboto"/>
                <a:cs typeface="Roboto"/>
                <a:sym typeface="Roboto"/>
              </a:defRPr>
            </a:lvl3pPr>
            <a:lvl4pPr indent="-98425" lvl="3" marL="682625" marR="0" rtl="0" algn="l">
              <a:lnSpc>
                <a:spcPct val="90000"/>
              </a:lnSpc>
              <a:spcBef>
                <a:spcPts val="600"/>
              </a:spcBef>
              <a:buClr>
                <a:schemeClr val="accent6"/>
              </a:buClr>
              <a:buSzPct val="100000"/>
              <a:buFont typeface="Arial"/>
              <a:buChar char="•"/>
              <a:defRPr b="0" i="0" sz="1200" u="none" cap="none" strike="noStrike">
                <a:solidFill>
                  <a:schemeClr val="accent6"/>
                </a:solidFill>
                <a:latin typeface="Roboto"/>
                <a:ea typeface="Roboto"/>
                <a:cs typeface="Roboto"/>
                <a:sym typeface="Roboto"/>
              </a:defRPr>
            </a:lvl4pPr>
            <a:lvl5pPr indent="114300" lvl="4" marL="0" marR="0" rtl="0" algn="l">
              <a:lnSpc>
                <a:spcPct val="90000"/>
              </a:lnSpc>
              <a:spcBef>
                <a:spcPts val="1200"/>
              </a:spcBef>
              <a:buClr>
                <a:schemeClr val="accent6"/>
              </a:buClr>
              <a:buSzPct val="100000"/>
              <a:buFont typeface="Arial"/>
              <a:buChar char="»"/>
              <a:defRPr b="0" i="0" sz="1800" u="none" cap="none" strike="noStrike">
                <a:solidFill>
                  <a:schemeClr val="accent6"/>
                </a:solidFill>
                <a:latin typeface="Roboto"/>
                <a:ea typeface="Roboto"/>
                <a:cs typeface="Roboto"/>
                <a:sym typeface="Roboto"/>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 Out">
    <p:spTree>
      <p:nvGrpSpPr>
        <p:cNvPr id="89" name="Shape 89"/>
        <p:cNvGrpSpPr/>
        <p:nvPr/>
      </p:nvGrpSpPr>
      <p:grpSpPr>
        <a:xfrm>
          <a:off x="0" y="0"/>
          <a:ext cx="0" cy="0"/>
          <a:chOff x="0" y="0"/>
          <a:chExt cx="0" cy="0"/>
        </a:xfrm>
      </p:grpSpPr>
      <p:sp>
        <p:nvSpPr>
          <p:cNvPr id="90" name="Shape 90"/>
          <p:cNvSpPr/>
          <p:nvPr/>
        </p:nvSpPr>
        <p:spPr>
          <a:xfrm>
            <a:off x="0" y="0"/>
            <a:ext cx="9144000" cy="5143500"/>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91" name="Shape 91"/>
          <p:cNvSpPr txBox="1"/>
          <p:nvPr>
            <p:ph type="title"/>
          </p:nvPr>
        </p:nvSpPr>
        <p:spPr>
          <a:xfrm>
            <a:off x="469789" y="2114550"/>
            <a:ext cx="8229600" cy="914400"/>
          </a:xfrm>
          <a:prstGeom prst="rect">
            <a:avLst/>
          </a:prstGeom>
          <a:noFill/>
          <a:ln>
            <a:noFill/>
          </a:ln>
        </p:spPr>
        <p:txBody>
          <a:bodyPr anchorCtr="0" anchor="ctr" bIns="91425" lIns="91425" rIns="91425" tIns="91425"/>
          <a:lstStyle>
            <a:lvl1pPr indent="0" lvl="0" marL="0" marR="0" rtl="0" algn="ctr">
              <a:lnSpc>
                <a:spcPct val="90000"/>
              </a:lnSpc>
              <a:spcBef>
                <a:spcPts val="0"/>
              </a:spcBef>
              <a:buClr>
                <a:schemeClr val="lt1"/>
              </a:buClr>
              <a:buFont typeface="Roboto"/>
              <a:buNone/>
              <a:defRPr b="0" i="0" sz="3200" u="none" cap="none" strike="noStrike">
                <a:solidFill>
                  <a:schemeClr val="lt1"/>
                </a:solidFill>
                <a:latin typeface="Roboto"/>
                <a:ea typeface="Roboto"/>
                <a:cs typeface="Roboto"/>
                <a:sym typeface="Roboto"/>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2" name="Shape 92"/>
          <p:cNvSpPr/>
          <p:nvPr/>
        </p:nvSpPr>
        <p:spPr>
          <a:xfrm>
            <a:off x="6934200" y="4857750"/>
            <a:ext cx="1981200" cy="152400"/>
          </a:xfrm>
          <a:prstGeom prst="rect">
            <a:avLst/>
          </a:prstGeom>
          <a:noFill/>
          <a:ln>
            <a:noFill/>
          </a:ln>
        </p:spPr>
        <p:txBody>
          <a:bodyPr anchorCtr="0" anchor="ctr" bIns="45700" lIns="0" rIns="0" tIns="45700">
            <a:noAutofit/>
          </a:bodyPr>
          <a:lstStyle/>
          <a:p>
            <a:pPr indent="0" lvl="0" marL="0" marR="0" rtl="0" algn="r">
              <a:spcBef>
                <a:spcPts val="0"/>
              </a:spcBef>
              <a:buSzPct val="25000"/>
              <a:buNone/>
            </a:pPr>
            <a:fld id="{00000000-1234-1234-1234-123412341234}" type="slidenum">
              <a:rPr b="0" i="0" lang="en" sz="8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03" name="Shape 103"/>
        <p:cNvGrpSpPr/>
        <p:nvPr/>
      </p:nvGrpSpPr>
      <p:grpSpPr>
        <a:xfrm>
          <a:off x="0" y="0"/>
          <a:ext cx="0" cy="0"/>
          <a:chOff x="0" y="0"/>
          <a:chExt cx="0" cy="0"/>
        </a:xfrm>
      </p:grpSpPr>
      <p:sp>
        <p:nvSpPr>
          <p:cNvPr id="104" name="Shape 104"/>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105" name="Shape 105"/>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Divider Gray">
    <p:bg>
      <p:bgPr>
        <a:solidFill>
          <a:srgbClr val="333333"/>
        </a:solidFill>
      </p:bgPr>
    </p:bg>
    <p:spTree>
      <p:nvGrpSpPr>
        <p:cNvPr id="106" name="Shape 106"/>
        <p:cNvGrpSpPr/>
        <p:nvPr/>
      </p:nvGrpSpPr>
      <p:grpSpPr>
        <a:xfrm>
          <a:off x="0" y="0"/>
          <a:ext cx="0" cy="0"/>
          <a:chOff x="0" y="0"/>
          <a:chExt cx="0" cy="0"/>
        </a:xfrm>
      </p:grpSpPr>
      <p:sp>
        <p:nvSpPr>
          <p:cNvPr id="107" name="Shape 107"/>
          <p:cNvSpPr txBox="1"/>
          <p:nvPr>
            <p:ph type="title"/>
          </p:nvPr>
        </p:nvSpPr>
        <p:spPr>
          <a:xfrm>
            <a:off x="361653" y="1880582"/>
            <a:ext cx="6244500" cy="742200"/>
          </a:xfrm>
          <a:prstGeom prst="rect">
            <a:avLst/>
          </a:prstGeom>
        </p:spPr>
        <p:txBody>
          <a:bodyPr anchorCtr="0" anchor="t" bIns="91425" lIns="91425" rIns="91425" tIns="91425"/>
          <a:lstStyle>
            <a:lvl1pPr lvl="0" rtl="0">
              <a:spcBef>
                <a:spcPts val="0"/>
              </a:spcBef>
              <a:buNone/>
              <a:defRPr sz="3600">
                <a:solidFill>
                  <a:srgbClr val="FFFFFF"/>
                </a:solidFill>
              </a:defRPr>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p:txBody>
      </p:sp>
      <p:sp>
        <p:nvSpPr>
          <p:cNvPr id="108" name="Shape 108"/>
          <p:cNvSpPr txBox="1"/>
          <p:nvPr>
            <p:ph idx="1" type="subTitle"/>
          </p:nvPr>
        </p:nvSpPr>
        <p:spPr>
          <a:xfrm>
            <a:off x="361653" y="2603904"/>
            <a:ext cx="4637100" cy="417900"/>
          </a:xfrm>
          <a:prstGeom prst="rect">
            <a:avLst/>
          </a:prstGeom>
        </p:spPr>
        <p:txBody>
          <a:bodyPr anchorCtr="0" anchor="t"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grpSp>
        <p:nvGrpSpPr>
          <p:cNvPr id="109" name="Shape 109"/>
          <p:cNvGrpSpPr/>
          <p:nvPr/>
        </p:nvGrpSpPr>
        <p:grpSpPr>
          <a:xfrm>
            <a:off x="364683" y="-5"/>
            <a:ext cx="1986845" cy="86700"/>
            <a:chOff x="364683" y="-5"/>
            <a:chExt cx="1986845" cy="86700"/>
          </a:xfrm>
        </p:grpSpPr>
        <p:sp>
          <p:nvSpPr>
            <p:cNvPr id="110" name="Shape 110"/>
            <p:cNvSpPr/>
            <p:nvPr/>
          </p:nvSpPr>
          <p:spPr>
            <a:xfrm>
              <a:off x="364683" y="-5"/>
              <a:ext cx="496800" cy="867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11" name="Shape 111"/>
            <p:cNvSpPr/>
            <p:nvPr/>
          </p:nvSpPr>
          <p:spPr>
            <a:xfrm>
              <a:off x="861365" y="-5"/>
              <a:ext cx="496800" cy="867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12" name="Shape 112"/>
            <p:cNvSpPr/>
            <p:nvPr/>
          </p:nvSpPr>
          <p:spPr>
            <a:xfrm>
              <a:off x="1358047" y="-5"/>
              <a:ext cx="496800" cy="867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13" name="Shape 113"/>
            <p:cNvSpPr/>
            <p:nvPr/>
          </p:nvSpPr>
          <p:spPr>
            <a:xfrm>
              <a:off x="1854729" y="-5"/>
              <a:ext cx="496800" cy="867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114" name="Shape 114"/>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http://bit.ly/tf-workshop-slides</a:t>
            </a:r>
          </a:p>
        </p:txBody>
      </p:sp>
      <p:sp>
        <p:nvSpPr>
          <p:cNvPr id="115" name="Shape 115"/>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bit.ly/tensorflow-workshop</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Divider Gray 1">
    <p:bg>
      <p:bgPr>
        <a:solidFill>
          <a:srgbClr val="333333"/>
        </a:solidFill>
      </p:bgPr>
    </p:bg>
    <p:spTree>
      <p:nvGrpSpPr>
        <p:cNvPr id="116" name="Shape 116"/>
        <p:cNvGrpSpPr/>
        <p:nvPr/>
      </p:nvGrpSpPr>
      <p:grpSpPr>
        <a:xfrm>
          <a:off x="0" y="0"/>
          <a:ext cx="0" cy="0"/>
          <a:chOff x="0" y="0"/>
          <a:chExt cx="0" cy="0"/>
        </a:xfrm>
      </p:grpSpPr>
      <p:sp>
        <p:nvSpPr>
          <p:cNvPr id="117" name="Shape 117"/>
          <p:cNvSpPr txBox="1"/>
          <p:nvPr>
            <p:ph type="title"/>
          </p:nvPr>
        </p:nvSpPr>
        <p:spPr>
          <a:xfrm>
            <a:off x="278400" y="402300"/>
            <a:ext cx="5229000" cy="661200"/>
          </a:xfrm>
          <a:prstGeom prst="rect">
            <a:avLst/>
          </a:prstGeom>
        </p:spPr>
        <p:txBody>
          <a:bodyPr anchorCtr="0" anchor="t" bIns="91425" lIns="91425" rIns="91425" tIns="91425"/>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p:txBody>
      </p:sp>
      <p:sp>
        <p:nvSpPr>
          <p:cNvPr id="118" name="Shape 118"/>
          <p:cNvSpPr txBox="1"/>
          <p:nvPr>
            <p:ph idx="1" type="body"/>
          </p:nvPr>
        </p:nvSpPr>
        <p:spPr>
          <a:xfrm>
            <a:off x="1133145" y="1309253"/>
            <a:ext cx="4793700" cy="3018900"/>
          </a:xfrm>
          <a:prstGeom prst="rect">
            <a:avLst/>
          </a:prstGeom>
        </p:spPr>
        <p:txBody>
          <a:bodyPr anchorCtr="0" anchor="t" bIns="91425" lIns="91425" rIns="91425" tIns="91425"/>
          <a:lstStyle>
            <a:lvl1pPr lvl="0" rtl="0">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p:txBody>
      </p:sp>
      <p:sp>
        <p:nvSpPr>
          <p:cNvPr id="119" name="Shape 119"/>
          <p:cNvSpPr txBox="1"/>
          <p:nvPr>
            <p:ph idx="2" type="body"/>
          </p:nvPr>
        </p:nvSpPr>
        <p:spPr>
          <a:xfrm>
            <a:off x="-12605" y="1309253"/>
            <a:ext cx="4793700" cy="3018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120" name="Shape 120"/>
          <p:cNvGrpSpPr/>
          <p:nvPr/>
        </p:nvGrpSpPr>
        <p:grpSpPr>
          <a:xfrm>
            <a:off x="364683" y="-6"/>
            <a:ext cx="1986925" cy="86699"/>
            <a:chOff x="364669" y="4969989"/>
            <a:chExt cx="996902" cy="43500"/>
          </a:xfrm>
        </p:grpSpPr>
        <p:sp>
          <p:nvSpPr>
            <p:cNvPr id="121" name="Shape 121"/>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22" name="Shape 122"/>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23" name="Shape 123"/>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24" name="Shape 124"/>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125" name="Shape 125"/>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bit.ly/tensorflow-at-pycon</a:t>
            </a:r>
          </a:p>
        </p:txBody>
      </p:sp>
      <p:sp>
        <p:nvSpPr>
          <p:cNvPr id="126" name="Shape 126"/>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bit.ly/tensorflow-workshop</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Type">
    <p:spTree>
      <p:nvGrpSpPr>
        <p:cNvPr id="127" name="Shape 127"/>
        <p:cNvGrpSpPr/>
        <p:nvPr/>
      </p:nvGrpSpPr>
      <p:grpSpPr>
        <a:xfrm>
          <a:off x="0" y="0"/>
          <a:ext cx="0" cy="0"/>
          <a:chOff x="0" y="0"/>
          <a:chExt cx="0" cy="0"/>
        </a:xfrm>
      </p:grpSpPr>
      <p:sp>
        <p:nvSpPr>
          <p:cNvPr id="128" name="Shape 128"/>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9" name="Shape 129"/>
          <p:cNvSpPr txBox="1"/>
          <p:nvPr>
            <p:ph idx="1" type="body"/>
          </p:nvPr>
        </p:nvSpPr>
        <p:spPr>
          <a:xfrm>
            <a:off x="373062" y="1330325"/>
            <a:ext cx="62562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1">
    <p:spTree>
      <p:nvGrpSpPr>
        <p:cNvPr id="130" name="Shape 130"/>
        <p:cNvGrpSpPr/>
        <p:nvPr/>
      </p:nvGrpSpPr>
      <p:grpSpPr>
        <a:xfrm>
          <a:off x="0" y="0"/>
          <a:ext cx="0" cy="0"/>
          <a:chOff x="0" y="0"/>
          <a:chExt cx="0" cy="0"/>
        </a:xfrm>
      </p:grpSpPr>
      <p:pic>
        <p:nvPicPr>
          <p:cNvPr descr="logo_lockup_cloud_platform_icon_horizontal.png" id="131" name="Shape 131"/>
          <p:cNvPicPr preferRelativeResize="0"/>
          <p:nvPr/>
        </p:nvPicPr>
        <p:blipFill rotWithShape="1">
          <a:blip r:embed="rId2">
            <a:alphaModFix/>
          </a:blip>
          <a:srcRect b="10" l="0" r="-12120" t="-10"/>
          <a:stretch/>
        </p:blipFill>
        <p:spPr>
          <a:xfrm>
            <a:off x="372947" y="4322049"/>
            <a:ext cx="2030700" cy="197700"/>
          </a:xfrm>
          <a:prstGeom prst="rect">
            <a:avLst/>
          </a:prstGeom>
          <a:noFill/>
          <a:ln>
            <a:noFill/>
          </a:ln>
        </p:spPr>
      </p:pic>
      <p:sp>
        <p:nvSpPr>
          <p:cNvPr id="132" name="Shape 132"/>
          <p:cNvSpPr txBox="1"/>
          <p:nvPr>
            <p:ph type="title"/>
          </p:nvPr>
        </p:nvSpPr>
        <p:spPr>
          <a:xfrm>
            <a:off x="258371" y="1197326"/>
            <a:ext cx="8046000" cy="1183800"/>
          </a:xfrm>
          <a:prstGeom prst="rect">
            <a:avLst/>
          </a:prstGeom>
        </p:spPr>
        <p:txBody>
          <a:bodyPr anchorCtr="0" anchor="b" bIns="91425" lIns="91425" rIns="91425" tIns="91425"/>
          <a:lstStyle>
            <a:lvl1pPr lvl="0" rtl="0">
              <a:spcBef>
                <a:spcPts val="0"/>
              </a:spcBef>
              <a:buNone/>
              <a:defRPr sz="3600"/>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p:txBody>
      </p:sp>
      <p:sp>
        <p:nvSpPr>
          <p:cNvPr id="133" name="Shape 133"/>
          <p:cNvSpPr txBox="1"/>
          <p:nvPr>
            <p:ph idx="1" type="subTitle"/>
          </p:nvPr>
        </p:nvSpPr>
        <p:spPr>
          <a:xfrm>
            <a:off x="258371" y="2259453"/>
            <a:ext cx="7978500" cy="624300"/>
          </a:xfrm>
          <a:prstGeom prst="rect">
            <a:avLst/>
          </a:prstGeom>
        </p:spPr>
        <p:txBody>
          <a:bodyPr anchorCtr="0" anchor="t"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grpSp>
        <p:nvGrpSpPr>
          <p:cNvPr id="134" name="Shape 134"/>
          <p:cNvGrpSpPr/>
          <p:nvPr/>
        </p:nvGrpSpPr>
        <p:grpSpPr>
          <a:xfrm>
            <a:off x="364683" y="-6"/>
            <a:ext cx="1986925" cy="86699"/>
            <a:chOff x="364669" y="4969989"/>
            <a:chExt cx="996902" cy="43500"/>
          </a:xfrm>
        </p:grpSpPr>
        <p:sp>
          <p:nvSpPr>
            <p:cNvPr id="135" name="Shape 135"/>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36" name="Shape 136"/>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37" name="Shape 137"/>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38" name="Shape 138"/>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genda">
    <p:bg>
      <p:bgPr>
        <a:solidFill>
          <a:srgbClr val="333333"/>
        </a:solidFill>
      </p:bgPr>
    </p:bg>
    <p:spTree>
      <p:nvGrpSpPr>
        <p:cNvPr id="139" name="Shape 139"/>
        <p:cNvGrpSpPr/>
        <p:nvPr/>
      </p:nvGrpSpPr>
      <p:grpSpPr>
        <a:xfrm>
          <a:off x="0" y="0"/>
          <a:ext cx="0" cy="0"/>
          <a:chOff x="0" y="0"/>
          <a:chExt cx="0" cy="0"/>
        </a:xfrm>
      </p:grpSpPr>
      <p:sp>
        <p:nvSpPr>
          <p:cNvPr id="140" name="Shape 140"/>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1" name="Shape 141"/>
          <p:cNvSpPr txBox="1"/>
          <p:nvPr>
            <p:ph idx="1" type="body"/>
          </p:nvPr>
        </p:nvSpPr>
        <p:spPr>
          <a:xfrm>
            <a:off x="373062" y="1330325"/>
            <a:ext cx="6256200" cy="3146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142" name="Shape 142"/>
          <p:cNvGrpSpPr/>
          <p:nvPr/>
        </p:nvGrpSpPr>
        <p:grpSpPr>
          <a:xfrm>
            <a:off x="364683" y="-6"/>
            <a:ext cx="1986925" cy="86699"/>
            <a:chOff x="364669" y="4969989"/>
            <a:chExt cx="996902" cy="43500"/>
          </a:xfrm>
        </p:grpSpPr>
        <p:sp>
          <p:nvSpPr>
            <p:cNvPr id="143" name="Shape 143"/>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44" name="Shape 144"/>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45" name="Shape 145"/>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46" name="Shape 146"/>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Type 2 Column">
    <p:spTree>
      <p:nvGrpSpPr>
        <p:cNvPr id="147" name="Shape 147"/>
        <p:cNvGrpSpPr/>
        <p:nvPr/>
      </p:nvGrpSpPr>
      <p:grpSpPr>
        <a:xfrm>
          <a:off x="0" y="0"/>
          <a:ext cx="0" cy="0"/>
          <a:chOff x="0" y="0"/>
          <a:chExt cx="0" cy="0"/>
        </a:xfrm>
      </p:grpSpPr>
      <p:sp>
        <p:nvSpPr>
          <p:cNvPr id="148" name="Shape 148"/>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9" name="Shape 149"/>
          <p:cNvSpPr txBox="1"/>
          <p:nvPr>
            <p:ph idx="1" type="body"/>
          </p:nvPr>
        </p:nvSpPr>
        <p:spPr>
          <a:xfrm>
            <a:off x="373062" y="1330325"/>
            <a:ext cx="41226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50" name="Shape 150"/>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51" name="Shape 151"/>
          <p:cNvSpPr txBox="1"/>
          <p:nvPr>
            <p:ph idx="2" type="body"/>
          </p:nvPr>
        </p:nvSpPr>
        <p:spPr>
          <a:xfrm>
            <a:off x="4648198" y="1330325"/>
            <a:ext cx="41412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ed 2 Column">
    <p:spTree>
      <p:nvGrpSpPr>
        <p:cNvPr id="152" name="Shape 152"/>
        <p:cNvGrpSpPr/>
        <p:nvPr/>
      </p:nvGrpSpPr>
      <p:grpSpPr>
        <a:xfrm>
          <a:off x="0" y="0"/>
          <a:ext cx="0" cy="0"/>
          <a:chOff x="0" y="0"/>
          <a:chExt cx="0" cy="0"/>
        </a:xfrm>
      </p:grpSpPr>
      <p:sp>
        <p:nvSpPr>
          <p:cNvPr id="153" name="Shape 153"/>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4" name="Shape 154"/>
          <p:cNvSpPr txBox="1"/>
          <p:nvPr>
            <p:ph idx="1" type="body"/>
          </p:nvPr>
        </p:nvSpPr>
        <p:spPr>
          <a:xfrm>
            <a:off x="373062" y="2038350"/>
            <a:ext cx="4122600" cy="2514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55" name="Shape 155"/>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56" name="Shape 156"/>
          <p:cNvSpPr txBox="1"/>
          <p:nvPr>
            <p:ph idx="2" type="body"/>
          </p:nvPr>
        </p:nvSpPr>
        <p:spPr>
          <a:xfrm>
            <a:off x="4648198" y="2038350"/>
            <a:ext cx="4141200" cy="2514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57" name="Shape 157"/>
          <p:cNvSpPr txBox="1"/>
          <p:nvPr>
            <p:ph idx="3" type="body"/>
          </p:nvPr>
        </p:nvSpPr>
        <p:spPr>
          <a:xfrm>
            <a:off x="365125" y="1428750"/>
            <a:ext cx="4130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8" name="Shape 158"/>
          <p:cNvSpPr txBox="1"/>
          <p:nvPr>
            <p:ph idx="4" type="body"/>
          </p:nvPr>
        </p:nvSpPr>
        <p:spPr>
          <a:xfrm>
            <a:off x="4648198" y="1428750"/>
            <a:ext cx="4130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ed 4 Column">
    <p:spTree>
      <p:nvGrpSpPr>
        <p:cNvPr id="159" name="Shape 159"/>
        <p:cNvGrpSpPr/>
        <p:nvPr/>
      </p:nvGrpSpPr>
      <p:grpSpPr>
        <a:xfrm>
          <a:off x="0" y="0"/>
          <a:ext cx="0" cy="0"/>
          <a:chOff x="0" y="0"/>
          <a:chExt cx="0" cy="0"/>
        </a:xfrm>
      </p:grpSpPr>
      <p:sp>
        <p:nvSpPr>
          <p:cNvPr id="160" name="Shape 160"/>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1" name="Shape 161"/>
          <p:cNvSpPr txBox="1"/>
          <p:nvPr>
            <p:ph idx="1" type="body"/>
          </p:nvPr>
        </p:nvSpPr>
        <p:spPr>
          <a:xfrm>
            <a:off x="373062" y="2190750"/>
            <a:ext cx="19200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62" name="Shape 162"/>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63" name="Shape 163"/>
          <p:cNvSpPr txBox="1"/>
          <p:nvPr>
            <p:ph idx="2" type="body"/>
          </p:nvPr>
        </p:nvSpPr>
        <p:spPr>
          <a:xfrm>
            <a:off x="365125" y="1428750"/>
            <a:ext cx="19278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4" name="Shape 164"/>
          <p:cNvSpPr txBox="1"/>
          <p:nvPr>
            <p:ph idx="3" type="body"/>
          </p:nvPr>
        </p:nvSpPr>
        <p:spPr>
          <a:xfrm>
            <a:off x="2522538" y="2190750"/>
            <a:ext cx="18972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65" name="Shape 165"/>
          <p:cNvSpPr txBox="1"/>
          <p:nvPr>
            <p:ph idx="4" type="body"/>
          </p:nvPr>
        </p:nvSpPr>
        <p:spPr>
          <a:xfrm>
            <a:off x="2514600" y="1428750"/>
            <a:ext cx="19050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6" name="Shape 166"/>
          <p:cNvSpPr txBox="1"/>
          <p:nvPr>
            <p:ph idx="5" type="body"/>
          </p:nvPr>
        </p:nvSpPr>
        <p:spPr>
          <a:xfrm>
            <a:off x="4640264" y="2190750"/>
            <a:ext cx="19095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67" name="Shape 167"/>
          <p:cNvSpPr txBox="1"/>
          <p:nvPr>
            <p:ph idx="6" type="body"/>
          </p:nvPr>
        </p:nvSpPr>
        <p:spPr>
          <a:xfrm>
            <a:off x="4632326" y="1428750"/>
            <a:ext cx="19173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8" name="Shape 168"/>
          <p:cNvSpPr txBox="1"/>
          <p:nvPr>
            <p:ph idx="7" type="body"/>
          </p:nvPr>
        </p:nvSpPr>
        <p:spPr>
          <a:xfrm>
            <a:off x="6789738" y="2190750"/>
            <a:ext cx="19236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69" name="Shape 169"/>
          <p:cNvSpPr txBox="1"/>
          <p:nvPr>
            <p:ph idx="8" type="body"/>
          </p:nvPr>
        </p:nvSpPr>
        <p:spPr>
          <a:xfrm>
            <a:off x="6781800" y="1428750"/>
            <a:ext cx="1919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 type &amp; image">
    <p:spTree>
      <p:nvGrpSpPr>
        <p:cNvPr id="170" name="Shape 170"/>
        <p:cNvGrpSpPr/>
        <p:nvPr/>
      </p:nvGrpSpPr>
      <p:grpSpPr>
        <a:xfrm>
          <a:off x="0" y="0"/>
          <a:ext cx="0" cy="0"/>
          <a:chOff x="0" y="0"/>
          <a:chExt cx="0" cy="0"/>
        </a:xfrm>
      </p:grpSpPr>
      <p:sp>
        <p:nvSpPr>
          <p:cNvPr id="171" name="Shape 171"/>
          <p:cNvSpPr txBox="1"/>
          <p:nvPr>
            <p:ph idx="1" type="body"/>
          </p:nvPr>
        </p:nvSpPr>
        <p:spPr>
          <a:xfrm>
            <a:off x="373062" y="1428750"/>
            <a:ext cx="4122600" cy="31242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72" name="Shape 172"/>
          <p:cNvSpPr txBox="1"/>
          <p:nvPr>
            <p:ph type="title"/>
          </p:nvPr>
        </p:nvSpPr>
        <p:spPr>
          <a:xfrm>
            <a:off x="372959" y="488197"/>
            <a:ext cx="41229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3" name="Shape 173"/>
          <p:cNvSpPr txBox="1"/>
          <p:nvPr>
            <p:ph idx="11" type="ftr"/>
          </p:nvPr>
        </p:nvSpPr>
        <p:spPr>
          <a:xfrm>
            <a:off x="364615" y="4629150"/>
            <a:ext cx="41313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74" name="Shape 174"/>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grpSp>
        <p:nvGrpSpPr>
          <p:cNvPr id="175" name="Shape 175"/>
          <p:cNvGrpSpPr/>
          <p:nvPr/>
        </p:nvGrpSpPr>
        <p:grpSpPr>
          <a:xfrm>
            <a:off x="364615" y="4970025"/>
            <a:ext cx="996821" cy="43500"/>
            <a:chOff x="364615" y="4970025"/>
            <a:chExt cx="996821" cy="43500"/>
          </a:xfrm>
        </p:grpSpPr>
        <p:sp>
          <p:nvSpPr>
            <p:cNvPr id="176" name="Shape 176"/>
            <p:cNvSpPr/>
            <p:nvPr/>
          </p:nvSpPr>
          <p:spPr>
            <a:xfrm>
              <a:off x="364615" y="4970025"/>
              <a:ext cx="249300"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77" name="Shape 177"/>
            <p:cNvSpPr/>
            <p:nvPr/>
          </p:nvSpPr>
          <p:spPr>
            <a:xfrm>
              <a:off x="613790" y="4970025"/>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78" name="Shape 178"/>
            <p:cNvSpPr/>
            <p:nvPr/>
          </p:nvSpPr>
          <p:spPr>
            <a:xfrm>
              <a:off x="862963" y="4970025"/>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79" name="Shape 179"/>
            <p:cNvSpPr/>
            <p:nvPr/>
          </p:nvSpPr>
          <p:spPr>
            <a:xfrm>
              <a:off x="1112137" y="4970025"/>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Slide with description">
    <p:spTree>
      <p:nvGrpSpPr>
        <p:cNvPr id="180" name="Shape 180"/>
        <p:cNvGrpSpPr/>
        <p:nvPr/>
      </p:nvGrpSpPr>
      <p:grpSpPr>
        <a:xfrm>
          <a:off x="0" y="0"/>
          <a:ext cx="0" cy="0"/>
          <a:chOff x="0" y="0"/>
          <a:chExt cx="0" cy="0"/>
        </a:xfrm>
      </p:grpSpPr>
      <p:sp>
        <p:nvSpPr>
          <p:cNvPr id="181" name="Shape 181"/>
          <p:cNvSpPr txBox="1"/>
          <p:nvPr>
            <p:ph idx="1" type="body"/>
          </p:nvPr>
        </p:nvSpPr>
        <p:spPr>
          <a:xfrm>
            <a:off x="382432" y="1380950"/>
            <a:ext cx="1979700" cy="3095700"/>
          </a:xfrm>
          <a:prstGeom prst="rect">
            <a:avLst/>
          </a:prstGeom>
          <a:noFill/>
          <a:ln>
            <a:noFill/>
          </a:ln>
        </p:spPr>
        <p:txBody>
          <a:bodyPr anchorCtr="0" anchor="t" bIns="91425" lIns="91425" rIns="91425" tIns="91425"/>
          <a:lstStyle>
            <a:lvl1pPr lvl="0" rtl="0">
              <a:lnSpc>
                <a:spcPct val="11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2" name="Shape 182"/>
          <p:cNvSpPr txBox="1"/>
          <p:nvPr>
            <p:ph idx="2" type="body"/>
          </p:nvPr>
        </p:nvSpPr>
        <p:spPr>
          <a:xfrm>
            <a:off x="379929" y="1047750"/>
            <a:ext cx="1982400" cy="281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bleed image Slide with description">
    <p:bg>
      <p:bgPr>
        <a:solidFill>
          <a:srgbClr val="333333"/>
        </a:solidFill>
      </p:bgPr>
    </p:bg>
    <p:spTree>
      <p:nvGrpSpPr>
        <p:cNvPr id="183" name="Shape 183"/>
        <p:cNvGrpSpPr/>
        <p:nvPr/>
      </p:nvGrpSpPr>
      <p:grpSpPr>
        <a:xfrm>
          <a:off x="0" y="0"/>
          <a:ext cx="0" cy="0"/>
          <a:chOff x="0" y="0"/>
          <a:chExt cx="0" cy="0"/>
        </a:xfrm>
      </p:grpSpPr>
      <p:sp>
        <p:nvSpPr>
          <p:cNvPr id="184" name="Shape 184"/>
          <p:cNvSpPr txBox="1"/>
          <p:nvPr>
            <p:ph idx="1" type="body"/>
          </p:nvPr>
        </p:nvSpPr>
        <p:spPr>
          <a:xfrm>
            <a:off x="382432" y="1380950"/>
            <a:ext cx="1979700" cy="3095700"/>
          </a:xfrm>
          <a:prstGeom prst="rect">
            <a:avLst/>
          </a:prstGeom>
          <a:noFill/>
          <a:ln>
            <a:noFill/>
          </a:ln>
        </p:spPr>
        <p:txBody>
          <a:bodyPr anchorCtr="0" anchor="t" bIns="91425" lIns="91425" rIns="91425" tIns="91425"/>
          <a:lstStyle>
            <a:lvl1pPr lvl="0" rtl="0">
              <a:lnSpc>
                <a:spcPct val="11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5" name="Shape 185"/>
          <p:cNvSpPr txBox="1"/>
          <p:nvPr>
            <p:ph idx="2" type="body"/>
          </p:nvPr>
        </p:nvSpPr>
        <p:spPr>
          <a:xfrm>
            <a:off x="379929" y="1047750"/>
            <a:ext cx="1982400" cy="281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p:spTree>
      <p:nvGrpSpPr>
        <p:cNvPr id="186" name="Shape 186"/>
        <p:cNvGrpSpPr/>
        <p:nvPr/>
      </p:nvGrpSpPr>
      <p:grpSpPr>
        <a:xfrm>
          <a:off x="0" y="0"/>
          <a:ext cx="0" cy="0"/>
          <a:chOff x="0" y="0"/>
          <a:chExt cx="0" cy="0"/>
        </a:xfrm>
      </p:grpSpPr>
      <p:sp>
        <p:nvSpPr>
          <p:cNvPr id="187" name="Shape 187"/>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Blue">
    <p:bg>
      <p:bgPr>
        <a:solidFill>
          <a:schemeClr val="accent1"/>
        </a:solidFill>
      </p:bgPr>
    </p:bg>
    <p:spTree>
      <p:nvGrpSpPr>
        <p:cNvPr id="188" name="Shape 188"/>
        <p:cNvGrpSpPr/>
        <p:nvPr/>
      </p:nvGrpSpPr>
      <p:grpSpPr>
        <a:xfrm>
          <a:off x="0" y="0"/>
          <a:ext cx="0" cy="0"/>
          <a:chOff x="0" y="0"/>
          <a:chExt cx="0" cy="0"/>
        </a:xfrm>
      </p:grpSpPr>
      <p:sp>
        <p:nvSpPr>
          <p:cNvPr id="189" name="Shape 189"/>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0" name="Shape 190"/>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None/>
            </a:pPr>
            <a:r>
              <a:t/>
            </a:r>
            <a:endParaRPr b="0" i="0" sz="500" u="none" cap="none" strike="noStrike">
              <a:solidFill>
                <a:schemeClr val="lt1"/>
              </a:solidFill>
              <a:latin typeface="Roboto"/>
              <a:ea typeface="Roboto"/>
              <a:cs typeface="Roboto"/>
              <a:sym typeface="Roboto"/>
            </a:endParaRPr>
          </a:p>
        </p:txBody>
      </p:sp>
      <p:sp>
        <p:nvSpPr>
          <p:cNvPr id="191" name="Shape 191"/>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192" name="Shape 192"/>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pic>
        <p:nvPicPr>
          <p:cNvPr descr="logo_lockup_cloud_platform_icon_vertical_white_lockup_cloud_platform_icon_vertical copy.png" id="193" name="Shape 193"/>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Red">
    <p:bg>
      <p:bgPr>
        <a:solidFill>
          <a:srgbClr val="EA4335"/>
        </a:solidFill>
      </p:bgPr>
    </p:bg>
    <p:spTree>
      <p:nvGrpSpPr>
        <p:cNvPr id="194" name="Shape 194"/>
        <p:cNvGrpSpPr/>
        <p:nvPr/>
      </p:nvGrpSpPr>
      <p:grpSpPr>
        <a:xfrm>
          <a:off x="0" y="0"/>
          <a:ext cx="0" cy="0"/>
          <a:chOff x="0" y="0"/>
          <a:chExt cx="0" cy="0"/>
        </a:xfrm>
      </p:grpSpPr>
      <p:sp>
        <p:nvSpPr>
          <p:cNvPr id="195" name="Shape 195"/>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p:txBody>
      </p:sp>
      <p:pic>
        <p:nvPicPr>
          <p:cNvPr descr="logo_lockup_cloud_platform_icon_vertical_white_lockup_cloud_platform_icon_vertical copy.png" id="196" name="Shape 196"/>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197" name="Shape 197"/>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198" name="Shape 198"/>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199" name="Shape 199"/>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Yellow">
    <p:bg>
      <p:bgPr>
        <a:solidFill>
          <a:srgbClr val="FBBC05"/>
        </a:solidFill>
      </p:bgPr>
    </p:bg>
    <p:spTree>
      <p:nvGrpSpPr>
        <p:cNvPr id="200" name="Shape 200"/>
        <p:cNvGrpSpPr/>
        <p:nvPr/>
      </p:nvGrpSpPr>
      <p:grpSpPr>
        <a:xfrm>
          <a:off x="0" y="0"/>
          <a:ext cx="0" cy="0"/>
          <a:chOff x="0" y="0"/>
          <a:chExt cx="0" cy="0"/>
        </a:xfrm>
      </p:grpSpPr>
      <p:sp>
        <p:nvSpPr>
          <p:cNvPr id="201" name="Shape 201"/>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logo_lockup_cloud_platform_icon_vertical_white_lockup_cloud_platform_icon_vertical copy.png" id="202" name="Shape 202"/>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203" name="Shape 203"/>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204" name="Shape 204"/>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205" name="Shape 205"/>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Green">
    <p:bg>
      <p:bgPr>
        <a:solidFill>
          <a:srgbClr val="34A853"/>
        </a:solidFill>
      </p:bgPr>
    </p:bg>
    <p:spTree>
      <p:nvGrpSpPr>
        <p:cNvPr id="206" name="Shape 206"/>
        <p:cNvGrpSpPr/>
        <p:nvPr/>
      </p:nvGrpSpPr>
      <p:grpSpPr>
        <a:xfrm>
          <a:off x="0" y="0"/>
          <a:ext cx="0" cy="0"/>
          <a:chOff x="0" y="0"/>
          <a:chExt cx="0" cy="0"/>
        </a:xfrm>
      </p:grpSpPr>
      <p:sp>
        <p:nvSpPr>
          <p:cNvPr id="207" name="Shape 207"/>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logo_lockup_cloud_platform_icon_vertical_white_lockup_cloud_platform_icon_vertical copy.png" id="208" name="Shape 208"/>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209" name="Shape 209"/>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None/>
            </a:pPr>
            <a:r>
              <a:t/>
            </a:r>
            <a:endParaRPr b="0" i="0" sz="500" u="none" cap="none" strike="noStrike">
              <a:solidFill>
                <a:schemeClr val="lt1"/>
              </a:solidFill>
              <a:latin typeface="Roboto"/>
              <a:ea typeface="Roboto"/>
              <a:cs typeface="Roboto"/>
              <a:sym typeface="Roboto"/>
            </a:endParaRPr>
          </a:p>
        </p:txBody>
      </p:sp>
      <p:sp>
        <p:nvSpPr>
          <p:cNvPr id="210" name="Shape 210"/>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211" name="Shape 211"/>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with background image">
    <p:spTree>
      <p:nvGrpSpPr>
        <p:cNvPr id="212" name="Shape 212"/>
        <p:cNvGrpSpPr/>
        <p:nvPr/>
      </p:nvGrpSpPr>
      <p:grpSpPr>
        <a:xfrm>
          <a:off x="0" y="0"/>
          <a:ext cx="0" cy="0"/>
          <a:chOff x="0" y="0"/>
          <a:chExt cx="0" cy="0"/>
        </a:xfrm>
      </p:grpSpPr>
      <p:sp>
        <p:nvSpPr>
          <p:cNvPr id="213" name="Shape 213"/>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y Callout Quote with background image">
    <p:spTree>
      <p:nvGrpSpPr>
        <p:cNvPr id="214" name="Shape 214"/>
        <p:cNvGrpSpPr/>
        <p:nvPr/>
      </p:nvGrpSpPr>
      <p:grpSpPr>
        <a:xfrm>
          <a:off x="0" y="0"/>
          <a:ext cx="0" cy="0"/>
          <a:chOff x="0" y="0"/>
          <a:chExt cx="0" cy="0"/>
        </a:xfrm>
      </p:grpSpPr>
      <p:sp>
        <p:nvSpPr>
          <p:cNvPr id="215" name="Shape 215"/>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Slide 1">
    <p:spTree>
      <p:nvGrpSpPr>
        <p:cNvPr id="216" name="Shape 216"/>
        <p:cNvGrpSpPr/>
        <p:nvPr/>
      </p:nvGrpSpPr>
      <p:grpSpPr>
        <a:xfrm>
          <a:off x="0" y="0"/>
          <a:ext cx="0" cy="0"/>
          <a:chOff x="0" y="0"/>
          <a:chExt cx="0" cy="0"/>
        </a:xfrm>
      </p:grpSpPr>
      <p:sp>
        <p:nvSpPr>
          <p:cNvPr id="217" name="Shape 217"/>
          <p:cNvSpPr txBox="1"/>
          <p:nvPr>
            <p:ph type="title"/>
          </p:nvPr>
        </p:nvSpPr>
        <p:spPr>
          <a:xfrm>
            <a:off x="381001" y="2247305"/>
            <a:ext cx="84318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218" name="Shape 218"/>
          <p:cNvPicPr preferRelativeResize="0"/>
          <p:nvPr/>
        </p:nvPicPr>
        <p:blipFill rotWithShape="1">
          <a:blip r:embed="rId2">
            <a:alphaModFix/>
          </a:blip>
          <a:srcRect b="0" l="0" r="0" t="0"/>
          <a:stretch/>
        </p:blipFill>
        <p:spPr>
          <a:xfrm>
            <a:off x="4376851" y="1245470"/>
            <a:ext cx="396300" cy="352800"/>
          </a:xfrm>
          <a:prstGeom prst="rect">
            <a:avLst/>
          </a:prstGeom>
          <a:noFill/>
          <a:ln>
            <a:noFill/>
          </a:ln>
        </p:spPr>
      </p:pic>
      <p:sp>
        <p:nvSpPr>
          <p:cNvPr id="219" name="Shape 219"/>
          <p:cNvSpPr txBox="1"/>
          <p:nvPr>
            <p:ph idx="1" type="body"/>
          </p:nvPr>
        </p:nvSpPr>
        <p:spPr>
          <a:xfrm>
            <a:off x="381000" y="3638550"/>
            <a:ext cx="8431200" cy="685800"/>
          </a:xfrm>
          <a:prstGeom prst="rect">
            <a:avLst/>
          </a:prstGeom>
          <a:noFill/>
          <a:ln>
            <a:noFill/>
          </a:ln>
        </p:spPr>
        <p:txBody>
          <a:bodyPr anchorCtr="0" anchor="t" bIns="91425" lIns="91425" rIns="91425" tIns="91425"/>
          <a:lstStyle>
            <a:lvl1pPr lvl="0" rtl="0" algn="ct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Slide 2">
    <p:spTree>
      <p:nvGrpSpPr>
        <p:cNvPr id="220" name="Shape 220"/>
        <p:cNvGrpSpPr/>
        <p:nvPr/>
      </p:nvGrpSpPr>
      <p:grpSpPr>
        <a:xfrm>
          <a:off x="0" y="0"/>
          <a:ext cx="0" cy="0"/>
          <a:chOff x="0" y="0"/>
          <a:chExt cx="0" cy="0"/>
        </a:xfrm>
      </p:grpSpPr>
      <p:sp>
        <p:nvSpPr>
          <p:cNvPr id="221" name="Shape 221"/>
          <p:cNvSpPr txBox="1"/>
          <p:nvPr>
            <p:ph type="title"/>
          </p:nvPr>
        </p:nvSpPr>
        <p:spPr>
          <a:xfrm>
            <a:off x="381001" y="2862074"/>
            <a:ext cx="8431800" cy="648900"/>
          </a:xfrm>
          <a:prstGeom prst="rect">
            <a:avLst/>
          </a:prstGeom>
          <a:noFill/>
          <a:ln>
            <a:noFill/>
          </a:ln>
        </p:spPr>
        <p:txBody>
          <a:bodyPr anchorCtr="0" anchor="t"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22" name="Shape 222"/>
          <p:cNvSpPr txBox="1"/>
          <p:nvPr>
            <p:ph idx="1" type="body"/>
          </p:nvPr>
        </p:nvSpPr>
        <p:spPr>
          <a:xfrm>
            <a:off x="381000" y="3943278"/>
            <a:ext cx="8431200" cy="685800"/>
          </a:xfrm>
          <a:prstGeom prst="rect">
            <a:avLst/>
          </a:prstGeom>
          <a:noFill/>
          <a:ln>
            <a:noFill/>
          </a:ln>
        </p:spPr>
        <p:txBody>
          <a:bodyPr anchorCtr="0" anchor="t" bIns="91425" lIns="91425" rIns="91425" tIns="91425"/>
          <a:lstStyle>
            <a:lvl1pPr lvl="0" rtl="0" algn="ct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Statement 2">
    <p:spTree>
      <p:nvGrpSpPr>
        <p:cNvPr id="223" name="Shape 223"/>
        <p:cNvGrpSpPr/>
        <p:nvPr/>
      </p:nvGrpSpPr>
      <p:grpSpPr>
        <a:xfrm>
          <a:off x="0" y="0"/>
          <a:ext cx="0" cy="0"/>
          <a:chOff x="0" y="0"/>
          <a:chExt cx="0" cy="0"/>
        </a:xfrm>
      </p:grpSpPr>
      <p:sp>
        <p:nvSpPr>
          <p:cNvPr id="224" name="Shape 224"/>
          <p:cNvSpPr txBox="1"/>
          <p:nvPr>
            <p:ph idx="1" type="body"/>
          </p:nvPr>
        </p:nvSpPr>
        <p:spPr>
          <a:xfrm>
            <a:off x="372960" y="2258684"/>
            <a:ext cx="8374200" cy="626100"/>
          </a:xfrm>
          <a:prstGeom prst="rect">
            <a:avLst/>
          </a:prstGeom>
          <a:noFill/>
          <a:ln>
            <a:noFill/>
          </a:ln>
        </p:spPr>
        <p:txBody>
          <a:bodyPr anchorCtr="0" anchor="ctr" bIns="91425" lIns="91425" rIns="91425" tIns="91425"/>
          <a:lstStyle>
            <a:lvl1pPr indent="0" lvl="0" marL="0" rtl="0" algn="ctr">
              <a:spcBef>
                <a:spcPts val="0"/>
              </a:spcBef>
              <a:buClr>
                <a:srgbClr val="333333"/>
              </a:buClr>
              <a:buFont typeface="Roboto"/>
              <a:buNone/>
              <a:defRPr/>
            </a:lvl1pPr>
            <a:lvl2pPr indent="0" lvl="1" marL="457200" rtl="0">
              <a:spcBef>
                <a:spcPts val="0"/>
              </a:spcBef>
              <a:buClr>
                <a:srgbClr val="888888"/>
              </a:buClr>
              <a:buFont typeface="Roboto"/>
              <a:buNone/>
              <a:defRPr/>
            </a:lvl2pPr>
            <a:lvl3pPr indent="0" lvl="2" marL="914400" rtl="0">
              <a:spcBef>
                <a:spcPts val="0"/>
              </a:spcBef>
              <a:buClr>
                <a:srgbClr val="888888"/>
              </a:buClr>
              <a:buFont typeface="Roboto"/>
              <a:buNone/>
              <a:defRPr/>
            </a:lvl3pPr>
            <a:lvl4pPr indent="0" lvl="3" marL="1371600" rtl="0">
              <a:spcBef>
                <a:spcPts val="0"/>
              </a:spcBef>
              <a:buClr>
                <a:srgbClr val="888888"/>
              </a:buClr>
              <a:buFont typeface="Roboto"/>
              <a:buNone/>
              <a:defRPr/>
            </a:lvl4pPr>
            <a:lvl5pPr indent="0" lvl="4" marL="1828800" rtl="0">
              <a:spcBef>
                <a:spcPts val="0"/>
              </a:spcBef>
              <a:buClr>
                <a:srgbClr val="888888"/>
              </a:buClr>
              <a:buFont typeface="Roboto"/>
              <a:buNone/>
              <a:defRPr/>
            </a:lvl5pPr>
            <a:lvl6pPr indent="0" lvl="5" marL="2286000" rtl="0">
              <a:spcBef>
                <a:spcPts val="0"/>
              </a:spcBef>
              <a:buClr>
                <a:srgbClr val="888888"/>
              </a:buClr>
              <a:buFont typeface="Arial"/>
              <a:buNone/>
              <a:defRPr/>
            </a:lvl6pPr>
            <a:lvl7pPr indent="0" lvl="6" marL="2743200" rtl="0">
              <a:spcBef>
                <a:spcPts val="0"/>
              </a:spcBef>
              <a:buClr>
                <a:srgbClr val="888888"/>
              </a:buClr>
              <a:buFont typeface="Arial"/>
              <a:buNone/>
              <a:defRPr/>
            </a:lvl7pPr>
            <a:lvl8pPr indent="0" lvl="7" marL="3200400" rtl="0">
              <a:spcBef>
                <a:spcPts val="0"/>
              </a:spcBef>
              <a:buClr>
                <a:srgbClr val="888888"/>
              </a:buClr>
              <a:buFont typeface="Arial"/>
              <a:buNone/>
              <a:defRPr/>
            </a:lvl8pPr>
            <a:lvl9pPr indent="0" lvl="8" marL="3657600" rtl="0">
              <a:spcBef>
                <a:spcPts val="0"/>
              </a:spcBef>
              <a:buClr>
                <a:srgbClr val="888888"/>
              </a:buClr>
              <a:buFont typeface="Arial"/>
              <a:buNone/>
              <a:defRPr/>
            </a:lvl9pPr>
          </a:lstStyle>
          <a:p/>
        </p:txBody>
      </p:sp>
      <p:pic>
        <p:nvPicPr>
          <p:cNvPr descr="icon.png" id="225" name="Shape 225"/>
          <p:cNvPicPr preferRelativeResize="0"/>
          <p:nvPr/>
        </p:nvPicPr>
        <p:blipFill rotWithShape="1">
          <a:blip r:embed="rId2">
            <a:alphaModFix/>
          </a:blip>
          <a:srcRect b="504" l="0" r="0" t="514"/>
          <a:stretch/>
        </p:blipFill>
        <p:spPr>
          <a:xfrm>
            <a:off x="4267200" y="1311962"/>
            <a:ext cx="609600" cy="5364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Statement">
    <p:spTree>
      <p:nvGrpSpPr>
        <p:cNvPr id="226" name="Shape 226"/>
        <p:cNvGrpSpPr/>
        <p:nvPr/>
      </p:nvGrpSpPr>
      <p:grpSpPr>
        <a:xfrm>
          <a:off x="0" y="0"/>
          <a:ext cx="0" cy="0"/>
          <a:chOff x="0" y="0"/>
          <a:chExt cx="0" cy="0"/>
        </a:xfrm>
      </p:grpSpPr>
      <p:sp>
        <p:nvSpPr>
          <p:cNvPr id="227" name="Shape 227"/>
          <p:cNvSpPr txBox="1"/>
          <p:nvPr>
            <p:ph idx="1" type="body"/>
          </p:nvPr>
        </p:nvSpPr>
        <p:spPr>
          <a:xfrm>
            <a:off x="372960" y="2258684"/>
            <a:ext cx="8374200" cy="626100"/>
          </a:xfrm>
          <a:prstGeom prst="rect">
            <a:avLst/>
          </a:prstGeom>
          <a:noFill/>
          <a:ln>
            <a:noFill/>
          </a:ln>
        </p:spPr>
        <p:txBody>
          <a:bodyPr anchorCtr="0" anchor="ctr" bIns="91425" lIns="91425" rIns="91425" tIns="91425"/>
          <a:lstStyle>
            <a:lvl1pPr indent="0" lvl="0" marL="0" rtl="0" algn="ctr">
              <a:spcBef>
                <a:spcPts val="0"/>
              </a:spcBef>
              <a:buClr>
                <a:srgbClr val="333333"/>
              </a:buClr>
              <a:buFont typeface="Roboto"/>
              <a:buNone/>
              <a:defRPr/>
            </a:lvl1pPr>
            <a:lvl2pPr indent="0" lvl="1" marL="457200" rtl="0">
              <a:spcBef>
                <a:spcPts val="0"/>
              </a:spcBef>
              <a:buClr>
                <a:srgbClr val="888888"/>
              </a:buClr>
              <a:buFont typeface="Roboto"/>
              <a:buNone/>
              <a:defRPr/>
            </a:lvl2pPr>
            <a:lvl3pPr indent="0" lvl="2" marL="914400" rtl="0">
              <a:spcBef>
                <a:spcPts val="0"/>
              </a:spcBef>
              <a:buClr>
                <a:srgbClr val="888888"/>
              </a:buClr>
              <a:buFont typeface="Roboto"/>
              <a:buNone/>
              <a:defRPr/>
            </a:lvl3pPr>
            <a:lvl4pPr indent="0" lvl="3" marL="1371600" rtl="0">
              <a:spcBef>
                <a:spcPts val="0"/>
              </a:spcBef>
              <a:buClr>
                <a:srgbClr val="888888"/>
              </a:buClr>
              <a:buFont typeface="Roboto"/>
              <a:buNone/>
              <a:defRPr/>
            </a:lvl4pPr>
            <a:lvl5pPr indent="0" lvl="4" marL="1828800" rtl="0">
              <a:spcBef>
                <a:spcPts val="0"/>
              </a:spcBef>
              <a:buClr>
                <a:srgbClr val="888888"/>
              </a:buClr>
              <a:buFont typeface="Roboto"/>
              <a:buNone/>
              <a:defRPr/>
            </a:lvl5pPr>
            <a:lvl6pPr indent="0" lvl="5" marL="2286000" rtl="0">
              <a:spcBef>
                <a:spcPts val="0"/>
              </a:spcBef>
              <a:buClr>
                <a:srgbClr val="888888"/>
              </a:buClr>
              <a:buFont typeface="Arial"/>
              <a:buNone/>
              <a:defRPr/>
            </a:lvl6pPr>
            <a:lvl7pPr indent="0" lvl="6" marL="2743200" rtl="0">
              <a:spcBef>
                <a:spcPts val="0"/>
              </a:spcBef>
              <a:buClr>
                <a:srgbClr val="888888"/>
              </a:buClr>
              <a:buFont typeface="Arial"/>
              <a:buNone/>
              <a:defRPr/>
            </a:lvl7pPr>
            <a:lvl8pPr indent="0" lvl="7" marL="3200400" rtl="0">
              <a:spcBef>
                <a:spcPts val="0"/>
              </a:spcBef>
              <a:buClr>
                <a:srgbClr val="888888"/>
              </a:buClr>
              <a:buFont typeface="Arial"/>
              <a:buNone/>
              <a:defRPr/>
            </a:lvl8pPr>
            <a:lvl9pPr indent="0" lvl="8" marL="3657600" rtl="0">
              <a:spcBef>
                <a:spcPts val="0"/>
              </a:spcBef>
              <a:buClr>
                <a:srgbClr val="888888"/>
              </a:buClr>
              <a:buFont typeface="Arial"/>
              <a:buNone/>
              <a:defRPr/>
            </a:lvl9pPr>
          </a:lstStyle>
          <a:p/>
        </p:txBody>
      </p:sp>
      <p:pic>
        <p:nvPicPr>
          <p:cNvPr descr="icon.png" id="228" name="Shape 228"/>
          <p:cNvPicPr preferRelativeResize="0"/>
          <p:nvPr/>
        </p:nvPicPr>
        <p:blipFill rotWithShape="1">
          <a:blip r:embed="rId2">
            <a:alphaModFix/>
          </a:blip>
          <a:srcRect b="504" l="0" r="0" t="514"/>
          <a:stretch/>
        </p:blipFill>
        <p:spPr>
          <a:xfrm>
            <a:off x="4419600" y="4272616"/>
            <a:ext cx="304800" cy="2682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t">
    <p:spTree>
      <p:nvGrpSpPr>
        <p:cNvPr id="229" name="Shape 229"/>
        <p:cNvGrpSpPr/>
        <p:nvPr/>
      </p:nvGrpSpPr>
      <p:grpSpPr>
        <a:xfrm>
          <a:off x="0" y="0"/>
          <a:ext cx="0" cy="0"/>
          <a:chOff x="0" y="0"/>
          <a:chExt cx="0" cy="0"/>
        </a:xfrm>
      </p:grpSpPr>
      <p:sp>
        <p:nvSpPr>
          <p:cNvPr id="230" name="Shape 230"/>
          <p:cNvSpPr txBox="1"/>
          <p:nvPr>
            <p:ph idx="1" type="body"/>
          </p:nvPr>
        </p:nvSpPr>
        <p:spPr>
          <a:xfrm>
            <a:off x="364616"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1" name="Shape 231"/>
          <p:cNvSpPr txBox="1"/>
          <p:nvPr>
            <p:ph idx="2" type="body"/>
          </p:nvPr>
        </p:nvSpPr>
        <p:spPr>
          <a:xfrm>
            <a:off x="364616"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2" name="Shape 232"/>
          <p:cNvSpPr txBox="1"/>
          <p:nvPr>
            <p:ph idx="3" type="body"/>
          </p:nvPr>
        </p:nvSpPr>
        <p:spPr>
          <a:xfrm>
            <a:off x="364613"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3" name="Shape 233"/>
          <p:cNvSpPr txBox="1"/>
          <p:nvPr>
            <p:ph idx="4" type="body"/>
          </p:nvPr>
        </p:nvSpPr>
        <p:spPr>
          <a:xfrm>
            <a:off x="364616"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4" name="Shape 234"/>
          <p:cNvSpPr txBox="1"/>
          <p:nvPr>
            <p:ph idx="5" type="body"/>
          </p:nvPr>
        </p:nvSpPr>
        <p:spPr>
          <a:xfrm>
            <a:off x="364616"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5" name="Shape 235"/>
          <p:cNvSpPr txBox="1"/>
          <p:nvPr>
            <p:ph idx="6" type="body"/>
          </p:nvPr>
        </p:nvSpPr>
        <p:spPr>
          <a:xfrm>
            <a:off x="364613"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6" name="Shape 236"/>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237" name="Shape 237"/>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8" name="Shape 238"/>
          <p:cNvSpPr txBox="1"/>
          <p:nvPr>
            <p:ph idx="7" type="body"/>
          </p:nvPr>
        </p:nvSpPr>
        <p:spPr>
          <a:xfrm>
            <a:off x="2514602" y="2180507"/>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39" name="Shape 239"/>
          <p:cNvSpPr txBox="1"/>
          <p:nvPr>
            <p:ph idx="8" type="body"/>
          </p:nvPr>
        </p:nvSpPr>
        <p:spPr>
          <a:xfrm>
            <a:off x="2514602" y="1794640"/>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0" name="Shape 240"/>
          <p:cNvSpPr txBox="1"/>
          <p:nvPr>
            <p:ph idx="9" type="body"/>
          </p:nvPr>
        </p:nvSpPr>
        <p:spPr>
          <a:xfrm>
            <a:off x="2514600"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1" name="Shape 241"/>
          <p:cNvSpPr txBox="1"/>
          <p:nvPr>
            <p:ph idx="13" type="body"/>
          </p:nvPr>
        </p:nvSpPr>
        <p:spPr>
          <a:xfrm>
            <a:off x="2514602" y="3780707"/>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2" name="Shape 242"/>
          <p:cNvSpPr txBox="1"/>
          <p:nvPr>
            <p:ph idx="14" type="body"/>
          </p:nvPr>
        </p:nvSpPr>
        <p:spPr>
          <a:xfrm>
            <a:off x="2514602" y="3394839"/>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3" name="Shape 243"/>
          <p:cNvSpPr txBox="1"/>
          <p:nvPr>
            <p:ph idx="15" type="body"/>
          </p:nvPr>
        </p:nvSpPr>
        <p:spPr>
          <a:xfrm>
            <a:off x="2514600"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4" name="Shape 244"/>
          <p:cNvSpPr txBox="1"/>
          <p:nvPr>
            <p:ph idx="16" type="body"/>
          </p:nvPr>
        </p:nvSpPr>
        <p:spPr>
          <a:xfrm>
            <a:off x="4661642"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5" name="Shape 245"/>
          <p:cNvSpPr txBox="1"/>
          <p:nvPr>
            <p:ph idx="17" type="body"/>
          </p:nvPr>
        </p:nvSpPr>
        <p:spPr>
          <a:xfrm>
            <a:off x="4661642"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6" name="Shape 246"/>
          <p:cNvSpPr txBox="1"/>
          <p:nvPr>
            <p:ph idx="18" type="body"/>
          </p:nvPr>
        </p:nvSpPr>
        <p:spPr>
          <a:xfrm>
            <a:off x="4661639"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7" name="Shape 247"/>
          <p:cNvSpPr txBox="1"/>
          <p:nvPr>
            <p:ph idx="19" type="body"/>
          </p:nvPr>
        </p:nvSpPr>
        <p:spPr>
          <a:xfrm>
            <a:off x="4661642"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8" name="Shape 248"/>
          <p:cNvSpPr txBox="1"/>
          <p:nvPr>
            <p:ph idx="20" type="body"/>
          </p:nvPr>
        </p:nvSpPr>
        <p:spPr>
          <a:xfrm>
            <a:off x="4661642"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49" name="Shape 249"/>
          <p:cNvSpPr txBox="1"/>
          <p:nvPr>
            <p:ph idx="21" type="body"/>
          </p:nvPr>
        </p:nvSpPr>
        <p:spPr>
          <a:xfrm>
            <a:off x="4661639"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0" name="Shape 250"/>
          <p:cNvSpPr txBox="1"/>
          <p:nvPr>
            <p:ph idx="22" type="body"/>
          </p:nvPr>
        </p:nvSpPr>
        <p:spPr>
          <a:xfrm>
            <a:off x="6808682"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1" name="Shape 251"/>
          <p:cNvSpPr txBox="1"/>
          <p:nvPr>
            <p:ph idx="23" type="body"/>
          </p:nvPr>
        </p:nvSpPr>
        <p:spPr>
          <a:xfrm>
            <a:off x="6808682"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2" name="Shape 252"/>
          <p:cNvSpPr txBox="1"/>
          <p:nvPr>
            <p:ph idx="24" type="body"/>
          </p:nvPr>
        </p:nvSpPr>
        <p:spPr>
          <a:xfrm>
            <a:off x="6808679"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3" name="Shape 253"/>
          <p:cNvSpPr txBox="1"/>
          <p:nvPr>
            <p:ph idx="25" type="body"/>
          </p:nvPr>
        </p:nvSpPr>
        <p:spPr>
          <a:xfrm>
            <a:off x="6808682"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4" name="Shape 254"/>
          <p:cNvSpPr txBox="1"/>
          <p:nvPr>
            <p:ph idx="26" type="body"/>
          </p:nvPr>
        </p:nvSpPr>
        <p:spPr>
          <a:xfrm>
            <a:off x="6808682"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5" name="Shape 255"/>
          <p:cNvSpPr txBox="1"/>
          <p:nvPr>
            <p:ph idx="27" type="body"/>
          </p:nvPr>
        </p:nvSpPr>
        <p:spPr>
          <a:xfrm>
            <a:off x="6808679"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ts 2">
    <p:spTree>
      <p:nvGrpSpPr>
        <p:cNvPr id="256" name="Shape 256"/>
        <p:cNvGrpSpPr/>
        <p:nvPr/>
      </p:nvGrpSpPr>
      <p:grpSpPr>
        <a:xfrm>
          <a:off x="0" y="0"/>
          <a:ext cx="0" cy="0"/>
          <a:chOff x="0" y="0"/>
          <a:chExt cx="0" cy="0"/>
        </a:xfrm>
      </p:grpSpPr>
      <p:sp>
        <p:nvSpPr>
          <p:cNvPr id="257" name="Shape 257"/>
          <p:cNvSpPr txBox="1"/>
          <p:nvPr>
            <p:ph idx="1" type="body"/>
          </p:nvPr>
        </p:nvSpPr>
        <p:spPr>
          <a:xfrm>
            <a:off x="364616" y="3013659"/>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8" name="Shape 258"/>
          <p:cNvSpPr txBox="1"/>
          <p:nvPr>
            <p:ph idx="2" type="body"/>
          </p:nvPr>
        </p:nvSpPr>
        <p:spPr>
          <a:xfrm>
            <a:off x="364616" y="2627792"/>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59" name="Shape 259"/>
          <p:cNvSpPr txBox="1"/>
          <p:nvPr>
            <p:ph idx="3" type="body"/>
          </p:nvPr>
        </p:nvSpPr>
        <p:spPr>
          <a:xfrm>
            <a:off x="364613"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0" name="Shape 260"/>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261" name="Shape 261"/>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2" name="Shape 262"/>
          <p:cNvSpPr txBox="1"/>
          <p:nvPr>
            <p:ph idx="4" type="body"/>
          </p:nvPr>
        </p:nvSpPr>
        <p:spPr>
          <a:xfrm>
            <a:off x="2514602" y="3013659"/>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3" name="Shape 263"/>
          <p:cNvSpPr txBox="1"/>
          <p:nvPr>
            <p:ph idx="5" type="body"/>
          </p:nvPr>
        </p:nvSpPr>
        <p:spPr>
          <a:xfrm>
            <a:off x="2514602" y="2627792"/>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4" name="Shape 264"/>
          <p:cNvSpPr txBox="1"/>
          <p:nvPr>
            <p:ph idx="6" type="body"/>
          </p:nvPr>
        </p:nvSpPr>
        <p:spPr>
          <a:xfrm>
            <a:off x="2514600"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5" name="Shape 265"/>
          <p:cNvSpPr txBox="1"/>
          <p:nvPr>
            <p:ph idx="7" type="body"/>
          </p:nvPr>
        </p:nvSpPr>
        <p:spPr>
          <a:xfrm>
            <a:off x="4654923" y="3013659"/>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6" name="Shape 266"/>
          <p:cNvSpPr txBox="1"/>
          <p:nvPr>
            <p:ph idx="8" type="body"/>
          </p:nvPr>
        </p:nvSpPr>
        <p:spPr>
          <a:xfrm>
            <a:off x="4654923" y="2627792"/>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7" name="Shape 267"/>
          <p:cNvSpPr txBox="1"/>
          <p:nvPr>
            <p:ph idx="9" type="body"/>
          </p:nvPr>
        </p:nvSpPr>
        <p:spPr>
          <a:xfrm>
            <a:off x="4654919"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8" name="Shape 268"/>
          <p:cNvSpPr txBox="1"/>
          <p:nvPr>
            <p:ph idx="13" type="body"/>
          </p:nvPr>
        </p:nvSpPr>
        <p:spPr>
          <a:xfrm>
            <a:off x="6801963" y="3013659"/>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69" name="Shape 269"/>
          <p:cNvSpPr txBox="1"/>
          <p:nvPr>
            <p:ph idx="14" type="body"/>
          </p:nvPr>
        </p:nvSpPr>
        <p:spPr>
          <a:xfrm>
            <a:off x="6801963" y="2627792"/>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0" name="Shape 270"/>
          <p:cNvSpPr txBox="1"/>
          <p:nvPr>
            <p:ph idx="15" type="body"/>
          </p:nvPr>
        </p:nvSpPr>
        <p:spPr>
          <a:xfrm>
            <a:off x="6801960"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am">
    <p:spTree>
      <p:nvGrpSpPr>
        <p:cNvPr id="271" name="Shape 271"/>
        <p:cNvGrpSpPr/>
        <p:nvPr/>
      </p:nvGrpSpPr>
      <p:grpSpPr>
        <a:xfrm>
          <a:off x="0" y="0"/>
          <a:ext cx="0" cy="0"/>
          <a:chOff x="0" y="0"/>
          <a:chExt cx="0" cy="0"/>
        </a:xfrm>
      </p:grpSpPr>
      <p:sp>
        <p:nvSpPr>
          <p:cNvPr id="272" name="Shape 272"/>
          <p:cNvSpPr txBox="1"/>
          <p:nvPr>
            <p:ph idx="1" type="body"/>
          </p:nvPr>
        </p:nvSpPr>
        <p:spPr>
          <a:xfrm>
            <a:off x="25146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3" name="Shape 273"/>
          <p:cNvSpPr txBox="1"/>
          <p:nvPr>
            <p:ph idx="2" type="body"/>
          </p:nvPr>
        </p:nvSpPr>
        <p:spPr>
          <a:xfrm>
            <a:off x="25146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4" name="Shape 274"/>
          <p:cNvSpPr txBox="1"/>
          <p:nvPr>
            <p:ph idx="3" type="body"/>
          </p:nvPr>
        </p:nvSpPr>
        <p:spPr>
          <a:xfrm>
            <a:off x="46482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5" name="Shape 275"/>
          <p:cNvSpPr txBox="1"/>
          <p:nvPr>
            <p:ph idx="4" type="body"/>
          </p:nvPr>
        </p:nvSpPr>
        <p:spPr>
          <a:xfrm>
            <a:off x="46482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6" name="Shape 276"/>
          <p:cNvSpPr txBox="1"/>
          <p:nvPr>
            <p:ph idx="5" type="body"/>
          </p:nvPr>
        </p:nvSpPr>
        <p:spPr>
          <a:xfrm>
            <a:off x="68154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7" name="Shape 277"/>
          <p:cNvSpPr txBox="1"/>
          <p:nvPr>
            <p:ph idx="6" type="body"/>
          </p:nvPr>
        </p:nvSpPr>
        <p:spPr>
          <a:xfrm>
            <a:off x="68154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8" name="Shape 278"/>
          <p:cNvSpPr txBox="1"/>
          <p:nvPr>
            <p:ph idx="7" type="body"/>
          </p:nvPr>
        </p:nvSpPr>
        <p:spPr>
          <a:xfrm>
            <a:off x="366488"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79" name="Shape 279"/>
          <p:cNvSpPr txBox="1"/>
          <p:nvPr>
            <p:ph idx="8" type="body"/>
          </p:nvPr>
        </p:nvSpPr>
        <p:spPr>
          <a:xfrm>
            <a:off x="366488"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0" name="Shape 280"/>
          <p:cNvSpPr txBox="1"/>
          <p:nvPr>
            <p:ph idx="9" type="body"/>
          </p:nvPr>
        </p:nvSpPr>
        <p:spPr>
          <a:xfrm>
            <a:off x="25146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1" name="Shape 281"/>
          <p:cNvSpPr txBox="1"/>
          <p:nvPr>
            <p:ph idx="13" type="body"/>
          </p:nvPr>
        </p:nvSpPr>
        <p:spPr>
          <a:xfrm>
            <a:off x="25146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2" name="Shape 282"/>
          <p:cNvSpPr txBox="1"/>
          <p:nvPr>
            <p:ph idx="14" type="body"/>
          </p:nvPr>
        </p:nvSpPr>
        <p:spPr>
          <a:xfrm>
            <a:off x="46482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3" name="Shape 283"/>
          <p:cNvSpPr txBox="1"/>
          <p:nvPr>
            <p:ph idx="15" type="body"/>
          </p:nvPr>
        </p:nvSpPr>
        <p:spPr>
          <a:xfrm>
            <a:off x="46482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4" name="Shape 284"/>
          <p:cNvSpPr txBox="1"/>
          <p:nvPr>
            <p:ph idx="16" type="body"/>
          </p:nvPr>
        </p:nvSpPr>
        <p:spPr>
          <a:xfrm>
            <a:off x="68154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5" name="Shape 285"/>
          <p:cNvSpPr txBox="1"/>
          <p:nvPr>
            <p:ph idx="17" type="body"/>
          </p:nvPr>
        </p:nvSpPr>
        <p:spPr>
          <a:xfrm>
            <a:off x="68154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6" name="Shape 286"/>
          <p:cNvSpPr txBox="1"/>
          <p:nvPr>
            <p:ph idx="18" type="body"/>
          </p:nvPr>
        </p:nvSpPr>
        <p:spPr>
          <a:xfrm>
            <a:off x="366488"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7" name="Shape 287"/>
          <p:cNvSpPr txBox="1"/>
          <p:nvPr>
            <p:ph idx="19" type="body"/>
          </p:nvPr>
        </p:nvSpPr>
        <p:spPr>
          <a:xfrm>
            <a:off x="366488"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88" name="Shape 288"/>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am2">
    <p:spTree>
      <p:nvGrpSpPr>
        <p:cNvPr id="289" name="Shape 289"/>
        <p:cNvGrpSpPr/>
        <p:nvPr/>
      </p:nvGrpSpPr>
      <p:grpSpPr>
        <a:xfrm>
          <a:off x="0" y="0"/>
          <a:ext cx="0" cy="0"/>
          <a:chOff x="0" y="0"/>
          <a:chExt cx="0" cy="0"/>
        </a:xfrm>
      </p:grpSpPr>
      <p:sp>
        <p:nvSpPr>
          <p:cNvPr id="290" name="Shape 290"/>
          <p:cNvSpPr txBox="1"/>
          <p:nvPr>
            <p:ph idx="1" type="body"/>
          </p:nvPr>
        </p:nvSpPr>
        <p:spPr>
          <a:xfrm>
            <a:off x="3273443" y="1526932"/>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1" name="Shape 291"/>
          <p:cNvSpPr txBox="1"/>
          <p:nvPr>
            <p:ph idx="2" type="body"/>
          </p:nvPr>
        </p:nvSpPr>
        <p:spPr>
          <a:xfrm>
            <a:off x="3273443" y="1755049"/>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2" name="Shape 292"/>
          <p:cNvSpPr txBox="1"/>
          <p:nvPr>
            <p:ph idx="3" type="body"/>
          </p:nvPr>
        </p:nvSpPr>
        <p:spPr>
          <a:xfrm>
            <a:off x="3273443" y="2747675"/>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3" name="Shape 293"/>
          <p:cNvSpPr txBox="1"/>
          <p:nvPr>
            <p:ph idx="4" type="body"/>
          </p:nvPr>
        </p:nvSpPr>
        <p:spPr>
          <a:xfrm>
            <a:off x="3273443" y="2975791"/>
            <a:ext cx="1510499"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4" name="Shape 294"/>
          <p:cNvSpPr txBox="1"/>
          <p:nvPr>
            <p:ph idx="5" type="body"/>
          </p:nvPr>
        </p:nvSpPr>
        <p:spPr>
          <a:xfrm>
            <a:off x="3273443" y="3968419"/>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5" name="Shape 295"/>
          <p:cNvSpPr txBox="1"/>
          <p:nvPr>
            <p:ph idx="6" type="body"/>
          </p:nvPr>
        </p:nvSpPr>
        <p:spPr>
          <a:xfrm>
            <a:off x="3273443" y="4196535"/>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6" name="Shape 296"/>
          <p:cNvSpPr txBox="1"/>
          <p:nvPr>
            <p:ph idx="7" type="body"/>
          </p:nvPr>
        </p:nvSpPr>
        <p:spPr>
          <a:xfrm>
            <a:off x="5407044" y="1526932"/>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7" name="Shape 297"/>
          <p:cNvSpPr txBox="1"/>
          <p:nvPr>
            <p:ph idx="8" type="body"/>
          </p:nvPr>
        </p:nvSpPr>
        <p:spPr>
          <a:xfrm>
            <a:off x="5407044" y="1755049"/>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8" name="Shape 298"/>
          <p:cNvSpPr txBox="1"/>
          <p:nvPr>
            <p:ph idx="9" type="body"/>
          </p:nvPr>
        </p:nvSpPr>
        <p:spPr>
          <a:xfrm>
            <a:off x="5407044" y="2747675"/>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99" name="Shape 299"/>
          <p:cNvSpPr txBox="1"/>
          <p:nvPr>
            <p:ph idx="13" type="body"/>
          </p:nvPr>
        </p:nvSpPr>
        <p:spPr>
          <a:xfrm>
            <a:off x="5407044" y="2975791"/>
            <a:ext cx="1510499"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0" name="Shape 300"/>
          <p:cNvSpPr txBox="1"/>
          <p:nvPr>
            <p:ph idx="14" type="body"/>
          </p:nvPr>
        </p:nvSpPr>
        <p:spPr>
          <a:xfrm>
            <a:off x="5407044" y="3968419"/>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1" name="Shape 301"/>
          <p:cNvSpPr txBox="1"/>
          <p:nvPr>
            <p:ph idx="15" type="body"/>
          </p:nvPr>
        </p:nvSpPr>
        <p:spPr>
          <a:xfrm>
            <a:off x="5407044" y="4196535"/>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2" name="Shape 302"/>
          <p:cNvSpPr txBox="1"/>
          <p:nvPr>
            <p:ph idx="16" type="body"/>
          </p:nvPr>
        </p:nvSpPr>
        <p:spPr>
          <a:xfrm>
            <a:off x="7560609" y="1526932"/>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3" name="Shape 303"/>
          <p:cNvSpPr txBox="1"/>
          <p:nvPr>
            <p:ph idx="17" type="body"/>
          </p:nvPr>
        </p:nvSpPr>
        <p:spPr>
          <a:xfrm>
            <a:off x="7560609" y="1755049"/>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4" name="Shape 304"/>
          <p:cNvSpPr txBox="1"/>
          <p:nvPr>
            <p:ph idx="18" type="body"/>
          </p:nvPr>
        </p:nvSpPr>
        <p:spPr>
          <a:xfrm>
            <a:off x="7560609" y="2747675"/>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5" name="Shape 305"/>
          <p:cNvSpPr txBox="1"/>
          <p:nvPr>
            <p:ph idx="19" type="body"/>
          </p:nvPr>
        </p:nvSpPr>
        <p:spPr>
          <a:xfrm>
            <a:off x="7560609" y="2975791"/>
            <a:ext cx="1510500"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6" name="Shape 306"/>
          <p:cNvSpPr txBox="1"/>
          <p:nvPr>
            <p:ph idx="20" type="body"/>
          </p:nvPr>
        </p:nvSpPr>
        <p:spPr>
          <a:xfrm>
            <a:off x="7560609" y="3968419"/>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7" name="Shape 307"/>
          <p:cNvSpPr txBox="1"/>
          <p:nvPr>
            <p:ph idx="21" type="body"/>
          </p:nvPr>
        </p:nvSpPr>
        <p:spPr>
          <a:xfrm>
            <a:off x="7560609" y="4196535"/>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8" name="Shape 308"/>
          <p:cNvSpPr txBox="1"/>
          <p:nvPr>
            <p:ph idx="22" type="body"/>
          </p:nvPr>
        </p:nvSpPr>
        <p:spPr>
          <a:xfrm>
            <a:off x="1130844" y="1526932"/>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09" name="Shape 309"/>
          <p:cNvSpPr txBox="1"/>
          <p:nvPr>
            <p:ph idx="23" type="body"/>
          </p:nvPr>
        </p:nvSpPr>
        <p:spPr>
          <a:xfrm>
            <a:off x="1130844" y="1755049"/>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0" name="Shape 310"/>
          <p:cNvSpPr txBox="1"/>
          <p:nvPr>
            <p:ph idx="24" type="body"/>
          </p:nvPr>
        </p:nvSpPr>
        <p:spPr>
          <a:xfrm>
            <a:off x="1130844" y="2747675"/>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1" name="Shape 311"/>
          <p:cNvSpPr txBox="1"/>
          <p:nvPr>
            <p:ph idx="25" type="body"/>
          </p:nvPr>
        </p:nvSpPr>
        <p:spPr>
          <a:xfrm>
            <a:off x="1130844" y="2975791"/>
            <a:ext cx="1510500"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2" name="Shape 312"/>
          <p:cNvSpPr txBox="1"/>
          <p:nvPr>
            <p:ph idx="26" type="body"/>
          </p:nvPr>
        </p:nvSpPr>
        <p:spPr>
          <a:xfrm>
            <a:off x="1130844" y="3968419"/>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3" name="Shape 313"/>
          <p:cNvSpPr txBox="1"/>
          <p:nvPr>
            <p:ph idx="27" type="body"/>
          </p:nvPr>
        </p:nvSpPr>
        <p:spPr>
          <a:xfrm>
            <a:off x="1130844" y="4196535"/>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4" name="Shape 314"/>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ography">
    <p:spTree>
      <p:nvGrpSpPr>
        <p:cNvPr id="315" name="Shape 315"/>
        <p:cNvGrpSpPr/>
        <p:nvPr/>
      </p:nvGrpSpPr>
      <p:grpSpPr>
        <a:xfrm>
          <a:off x="0" y="0"/>
          <a:ext cx="0" cy="0"/>
          <a:chOff x="0" y="0"/>
          <a:chExt cx="0" cy="0"/>
        </a:xfrm>
      </p:grpSpPr>
      <p:sp>
        <p:nvSpPr>
          <p:cNvPr id="316" name="Shape 316"/>
          <p:cNvSpPr txBox="1"/>
          <p:nvPr>
            <p:ph type="title"/>
          </p:nvPr>
        </p:nvSpPr>
        <p:spPr>
          <a:xfrm>
            <a:off x="2514600" y="931959"/>
            <a:ext cx="6268200" cy="362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7" name="Shape 317"/>
          <p:cNvSpPr txBox="1"/>
          <p:nvPr>
            <p:ph idx="1" type="body"/>
          </p:nvPr>
        </p:nvSpPr>
        <p:spPr>
          <a:xfrm>
            <a:off x="2514600" y="1973899"/>
            <a:ext cx="6268200" cy="2446200"/>
          </a:xfrm>
          <a:prstGeom prst="rect">
            <a:avLst/>
          </a:prstGeom>
          <a:noFill/>
          <a:ln>
            <a:noFill/>
          </a:ln>
        </p:spPr>
        <p:txBody>
          <a:bodyPr anchorCtr="0" anchor="t" bIns="91425" lIns="91425" rIns="91425" tIns="91425"/>
          <a:lstStyle>
            <a:lvl1pPr lvl="0" rtl="0">
              <a:spcBef>
                <a:spcPts val="0"/>
              </a:spcBef>
              <a:defRPr/>
            </a:lvl1pPr>
            <a:lvl2pPr indent="-182520" lvl="1" marL="284120"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8" name="Shape 318"/>
          <p:cNvSpPr txBox="1"/>
          <p:nvPr>
            <p:ph idx="2" type="body"/>
          </p:nvPr>
        </p:nvSpPr>
        <p:spPr>
          <a:xfrm>
            <a:off x="2514600" y="1327946"/>
            <a:ext cx="6268200" cy="2256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19" name="Shape 319"/>
          <p:cNvSpPr txBox="1"/>
          <p:nvPr>
            <p:ph idx="3" type="body"/>
          </p:nvPr>
        </p:nvSpPr>
        <p:spPr>
          <a:xfrm>
            <a:off x="2514600" y="1560940"/>
            <a:ext cx="6268200" cy="225599"/>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meline">
    <p:spTree>
      <p:nvGrpSpPr>
        <p:cNvPr id="320" name="Shape 320"/>
        <p:cNvGrpSpPr/>
        <p:nvPr/>
      </p:nvGrpSpPr>
      <p:grpSpPr>
        <a:xfrm>
          <a:off x="0" y="0"/>
          <a:ext cx="0" cy="0"/>
          <a:chOff x="0" y="0"/>
          <a:chExt cx="0" cy="0"/>
        </a:xfrm>
      </p:grpSpPr>
      <p:sp>
        <p:nvSpPr>
          <p:cNvPr id="321" name="Shape 321"/>
          <p:cNvSpPr txBox="1"/>
          <p:nvPr>
            <p:ph idx="1" type="body"/>
          </p:nvPr>
        </p:nvSpPr>
        <p:spPr>
          <a:xfrm>
            <a:off x="1783089"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2" name="Shape 322"/>
          <p:cNvSpPr txBox="1"/>
          <p:nvPr>
            <p:ph idx="2" type="body"/>
          </p:nvPr>
        </p:nvSpPr>
        <p:spPr>
          <a:xfrm>
            <a:off x="2482864"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3" name="Shape 323"/>
          <p:cNvSpPr txBox="1"/>
          <p:nvPr>
            <p:ph idx="3" type="body"/>
          </p:nvPr>
        </p:nvSpPr>
        <p:spPr>
          <a:xfrm>
            <a:off x="3182638"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4" name="Shape 324"/>
          <p:cNvSpPr txBox="1"/>
          <p:nvPr>
            <p:ph idx="4" type="body"/>
          </p:nvPr>
        </p:nvSpPr>
        <p:spPr>
          <a:xfrm>
            <a:off x="3882412"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5" name="Shape 325"/>
          <p:cNvSpPr txBox="1"/>
          <p:nvPr>
            <p:ph idx="5" type="body"/>
          </p:nvPr>
        </p:nvSpPr>
        <p:spPr>
          <a:xfrm>
            <a:off x="4582187"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6" name="Shape 326"/>
          <p:cNvSpPr txBox="1"/>
          <p:nvPr>
            <p:ph idx="6" type="body"/>
          </p:nvPr>
        </p:nvSpPr>
        <p:spPr>
          <a:xfrm>
            <a:off x="5281962"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7" name="Shape 327"/>
          <p:cNvSpPr txBox="1"/>
          <p:nvPr>
            <p:ph idx="7" type="body"/>
          </p:nvPr>
        </p:nvSpPr>
        <p:spPr>
          <a:xfrm>
            <a:off x="5981735"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8" name="Shape 328"/>
          <p:cNvSpPr txBox="1"/>
          <p:nvPr>
            <p:ph idx="8" type="body"/>
          </p:nvPr>
        </p:nvSpPr>
        <p:spPr>
          <a:xfrm>
            <a:off x="6681510"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29" name="Shape 329"/>
          <p:cNvSpPr txBox="1"/>
          <p:nvPr>
            <p:ph idx="9" type="body"/>
          </p:nvPr>
        </p:nvSpPr>
        <p:spPr>
          <a:xfrm>
            <a:off x="7381285"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0" name="Shape 330"/>
          <p:cNvSpPr txBox="1"/>
          <p:nvPr>
            <p:ph idx="13" type="body"/>
          </p:nvPr>
        </p:nvSpPr>
        <p:spPr>
          <a:xfrm>
            <a:off x="8081060"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1" name="Shape 331"/>
          <p:cNvSpPr txBox="1"/>
          <p:nvPr>
            <p:ph idx="14" type="body"/>
          </p:nvPr>
        </p:nvSpPr>
        <p:spPr>
          <a:xfrm>
            <a:off x="372959" y="2361308"/>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2" name="Shape 332"/>
          <p:cNvSpPr txBox="1"/>
          <p:nvPr>
            <p:ph idx="15" type="body"/>
          </p:nvPr>
        </p:nvSpPr>
        <p:spPr>
          <a:xfrm>
            <a:off x="383539"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3" name="Shape 333"/>
          <p:cNvSpPr txBox="1"/>
          <p:nvPr>
            <p:ph idx="16" type="body"/>
          </p:nvPr>
        </p:nvSpPr>
        <p:spPr>
          <a:xfrm>
            <a:off x="372959" y="1593786"/>
            <a:ext cx="2006700" cy="260400"/>
          </a:xfrm>
          <a:prstGeom prst="rect">
            <a:avLst/>
          </a:prstGeom>
          <a:solidFill>
            <a:schemeClr val="accent1"/>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4" name="Shape 334"/>
          <p:cNvSpPr txBox="1"/>
          <p:nvPr>
            <p:ph idx="17" type="body"/>
          </p:nvPr>
        </p:nvSpPr>
        <p:spPr>
          <a:xfrm>
            <a:off x="2503516" y="1593786"/>
            <a:ext cx="2006699" cy="260400"/>
          </a:xfrm>
          <a:prstGeom prst="rect">
            <a:avLst/>
          </a:prstGeom>
          <a:solidFill>
            <a:srgbClr val="EA4335"/>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5" name="Shape 335"/>
          <p:cNvSpPr txBox="1"/>
          <p:nvPr>
            <p:ph idx="18" type="body"/>
          </p:nvPr>
        </p:nvSpPr>
        <p:spPr>
          <a:xfrm>
            <a:off x="4634073" y="1593786"/>
            <a:ext cx="2006700" cy="260400"/>
          </a:xfrm>
          <a:prstGeom prst="rect">
            <a:avLst/>
          </a:prstGeom>
          <a:solidFill>
            <a:srgbClr val="FBBC05"/>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6" name="Shape 336"/>
          <p:cNvSpPr txBox="1"/>
          <p:nvPr>
            <p:ph idx="19" type="body"/>
          </p:nvPr>
        </p:nvSpPr>
        <p:spPr>
          <a:xfrm>
            <a:off x="6764635" y="1593786"/>
            <a:ext cx="2006700" cy="260400"/>
          </a:xfrm>
          <a:prstGeom prst="rect">
            <a:avLst/>
          </a:prstGeom>
          <a:solidFill>
            <a:srgbClr val="34A853"/>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7" name="Shape 337"/>
          <p:cNvSpPr txBox="1"/>
          <p:nvPr>
            <p:ph idx="20" type="body"/>
          </p:nvPr>
        </p:nvSpPr>
        <p:spPr>
          <a:xfrm>
            <a:off x="1083315" y="1912527"/>
            <a:ext cx="592499"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8" name="Shape 338"/>
          <p:cNvSpPr txBox="1"/>
          <p:nvPr>
            <p:ph idx="21" type="body"/>
          </p:nvPr>
        </p:nvSpPr>
        <p:spPr>
          <a:xfrm>
            <a:off x="1770589" y="2733661"/>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39" name="Shape 339"/>
          <p:cNvSpPr txBox="1"/>
          <p:nvPr>
            <p:ph idx="22" type="body"/>
          </p:nvPr>
        </p:nvSpPr>
        <p:spPr>
          <a:xfrm>
            <a:off x="3168222" y="3106014"/>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40" name="Shape 340"/>
          <p:cNvSpPr txBox="1"/>
          <p:nvPr>
            <p:ph idx="23" type="body"/>
          </p:nvPr>
        </p:nvSpPr>
        <p:spPr>
          <a:xfrm>
            <a:off x="4565853" y="3478367"/>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41" name="Shape 341"/>
          <p:cNvSpPr txBox="1"/>
          <p:nvPr>
            <p:ph idx="24" type="body"/>
          </p:nvPr>
        </p:nvSpPr>
        <p:spPr>
          <a:xfrm>
            <a:off x="5963485" y="3850719"/>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42" name="Shape 342"/>
          <p:cNvSpPr txBox="1"/>
          <p:nvPr>
            <p:ph idx="25" type="body"/>
          </p:nvPr>
        </p:nvSpPr>
        <p:spPr>
          <a:xfrm>
            <a:off x="7361114" y="4223071"/>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43" name="Shape 343"/>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gray">
    <p:bg>
      <p:bgPr>
        <a:solidFill>
          <a:srgbClr val="333333"/>
        </a:solidFill>
      </p:bgPr>
    </p:bg>
    <p:spTree>
      <p:nvGrpSpPr>
        <p:cNvPr id="344" name="Shape 34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header">
    <p:spTree>
      <p:nvGrpSpPr>
        <p:cNvPr id="345" name="Shape 345"/>
        <p:cNvGrpSpPr/>
        <p:nvPr/>
      </p:nvGrpSpPr>
      <p:grpSpPr>
        <a:xfrm>
          <a:off x="0" y="0"/>
          <a:ext cx="0" cy="0"/>
          <a:chOff x="0" y="0"/>
          <a:chExt cx="0" cy="0"/>
        </a:xfrm>
      </p:grpSpPr>
      <p:grpSp>
        <p:nvGrpSpPr>
          <p:cNvPr id="346" name="Shape 346"/>
          <p:cNvGrpSpPr/>
          <p:nvPr/>
        </p:nvGrpSpPr>
        <p:grpSpPr>
          <a:xfrm>
            <a:off x="364683" y="-6"/>
            <a:ext cx="1986925" cy="86699"/>
            <a:chOff x="364669" y="4969989"/>
            <a:chExt cx="996902" cy="43500"/>
          </a:xfrm>
        </p:grpSpPr>
        <p:sp>
          <p:nvSpPr>
            <p:cNvPr id="347" name="Shape 347"/>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48" name="Shape 348"/>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49" name="Shape 349"/>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50" name="Shape 350"/>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351" name="Shape 351"/>
          <p:cNvSpPr txBox="1"/>
          <p:nvPr/>
        </p:nvSpPr>
        <p:spPr>
          <a:xfrm>
            <a:off x="0" y="46935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352" name="Shape 352"/>
          <p:cNvSpPr txBox="1"/>
          <p:nvPr/>
        </p:nvSpPr>
        <p:spPr>
          <a:xfrm>
            <a:off x="4574400" y="46935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footer">
    <p:spTree>
      <p:nvGrpSpPr>
        <p:cNvPr id="353" name="Shape 353"/>
        <p:cNvGrpSpPr/>
        <p:nvPr/>
      </p:nvGrpSpPr>
      <p:grpSpPr>
        <a:xfrm>
          <a:off x="0" y="0"/>
          <a:ext cx="0" cy="0"/>
          <a:chOff x="0" y="0"/>
          <a:chExt cx="0" cy="0"/>
        </a:xfrm>
      </p:grpSpPr>
      <p:sp>
        <p:nvSpPr>
          <p:cNvPr id="354" name="Shape 354"/>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355" name="Shape 355"/>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bleed photo">
    <p:bg>
      <p:bgPr>
        <a:solidFill>
          <a:schemeClr val="dk2"/>
        </a:solidFill>
      </p:bgPr>
    </p:bg>
    <p:spTree>
      <p:nvGrpSpPr>
        <p:cNvPr id="356" name="Shape 356"/>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 type &amp; image 1">
    <p:spTree>
      <p:nvGrpSpPr>
        <p:cNvPr id="357" name="Shape 357"/>
        <p:cNvGrpSpPr/>
        <p:nvPr/>
      </p:nvGrpSpPr>
      <p:grpSpPr>
        <a:xfrm>
          <a:off x="0" y="0"/>
          <a:ext cx="0" cy="0"/>
          <a:chOff x="0" y="0"/>
          <a:chExt cx="0" cy="0"/>
        </a:xfrm>
      </p:grpSpPr>
      <p:sp>
        <p:nvSpPr>
          <p:cNvPr id="358" name="Shape 358"/>
          <p:cNvSpPr txBox="1"/>
          <p:nvPr>
            <p:ph idx="1" type="body"/>
          </p:nvPr>
        </p:nvSpPr>
        <p:spPr>
          <a:xfrm>
            <a:off x="373062" y="1428750"/>
            <a:ext cx="4122600" cy="31242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359" name="Shape 359"/>
          <p:cNvSpPr txBox="1"/>
          <p:nvPr>
            <p:ph type="title"/>
          </p:nvPr>
        </p:nvSpPr>
        <p:spPr>
          <a:xfrm>
            <a:off x="372959" y="488197"/>
            <a:ext cx="41229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360" name="Shape 360"/>
          <p:cNvGrpSpPr/>
          <p:nvPr/>
        </p:nvGrpSpPr>
        <p:grpSpPr>
          <a:xfrm>
            <a:off x="364669" y="4969989"/>
            <a:ext cx="996775" cy="43445"/>
            <a:chOff x="1143000" y="1161926"/>
            <a:chExt cx="2274185" cy="99600"/>
          </a:xfrm>
        </p:grpSpPr>
        <p:sp>
          <p:nvSpPr>
            <p:cNvPr id="361" name="Shape 361"/>
            <p:cNvSpPr/>
            <p:nvPr/>
          </p:nvSpPr>
          <p:spPr>
            <a:xfrm>
              <a:off x="1143000" y="1161926"/>
              <a:ext cx="568499" cy="99600"/>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62" name="Shape 362"/>
            <p:cNvSpPr/>
            <p:nvPr/>
          </p:nvSpPr>
          <p:spPr>
            <a:xfrm>
              <a:off x="1711563" y="1161926"/>
              <a:ext cx="568500" cy="99600"/>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63" name="Shape 363"/>
            <p:cNvSpPr/>
            <p:nvPr/>
          </p:nvSpPr>
          <p:spPr>
            <a:xfrm>
              <a:off x="2280125" y="1161926"/>
              <a:ext cx="568500" cy="9960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64" name="Shape 364"/>
            <p:cNvSpPr/>
            <p:nvPr/>
          </p:nvSpPr>
          <p:spPr>
            <a:xfrm>
              <a:off x="2848686" y="1161926"/>
              <a:ext cx="568500" cy="99600"/>
            </a:xfrm>
            <a:prstGeom prst="rect">
              <a:avLst/>
            </a:prstGeom>
            <a:solidFill>
              <a:schemeClr val="accent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365" name="Shape 365"/>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Blank">
    <p:bg>
      <p:bgPr>
        <a:solidFill>
          <a:schemeClr val="lt1"/>
        </a:solidFill>
      </p:bgPr>
    </p:bg>
    <p:spTree>
      <p:nvGrpSpPr>
        <p:cNvPr id="366" name="Shape 366"/>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367" name="Shape 367"/>
        <p:cNvGrpSpPr/>
        <p:nvPr/>
      </p:nvGrpSpPr>
      <p:grpSpPr>
        <a:xfrm>
          <a:off x="0" y="0"/>
          <a:ext cx="0" cy="0"/>
          <a:chOff x="0" y="0"/>
          <a:chExt cx="0" cy="0"/>
        </a:xfrm>
      </p:grpSpPr>
      <p:sp>
        <p:nvSpPr>
          <p:cNvPr id="368" name="Shape 368"/>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69" name="Shape 369"/>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370" name="Shape 370"/>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71" name="Shape 371"/>
          <p:cNvSpPr txBox="1"/>
          <p:nvPr/>
        </p:nvSpPr>
        <p:spPr>
          <a:xfrm>
            <a:off x="0" y="44649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372" name="Shape 372"/>
          <p:cNvSpPr txBox="1"/>
          <p:nvPr/>
        </p:nvSpPr>
        <p:spPr>
          <a:xfrm>
            <a:off x="4574400" y="44649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1">
    <p:spTree>
      <p:nvGrpSpPr>
        <p:cNvPr id="373" name="Shape 373"/>
        <p:cNvGrpSpPr/>
        <p:nvPr/>
      </p:nvGrpSpPr>
      <p:grpSpPr>
        <a:xfrm>
          <a:off x="0" y="0"/>
          <a:ext cx="0" cy="0"/>
          <a:chOff x="0" y="0"/>
          <a:chExt cx="0" cy="0"/>
        </a:xfrm>
      </p:grpSpPr>
      <p:sp>
        <p:nvSpPr>
          <p:cNvPr id="374" name="Shape 374"/>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375" name="Shape 375"/>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386" name="Shape 386"/>
        <p:cNvGrpSpPr/>
        <p:nvPr/>
      </p:nvGrpSpPr>
      <p:grpSpPr>
        <a:xfrm>
          <a:off x="0" y="0"/>
          <a:ext cx="0" cy="0"/>
          <a:chOff x="0" y="0"/>
          <a:chExt cx="0" cy="0"/>
        </a:xfrm>
      </p:grpSpPr>
      <p:sp>
        <p:nvSpPr>
          <p:cNvPr id="387" name="Shape 387"/>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388" name="Shape 388"/>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Divider Gray">
    <p:bg>
      <p:bgPr>
        <a:solidFill>
          <a:srgbClr val="333333"/>
        </a:solidFill>
      </p:bgPr>
    </p:bg>
    <p:spTree>
      <p:nvGrpSpPr>
        <p:cNvPr id="389" name="Shape 389"/>
        <p:cNvGrpSpPr/>
        <p:nvPr/>
      </p:nvGrpSpPr>
      <p:grpSpPr>
        <a:xfrm>
          <a:off x="0" y="0"/>
          <a:ext cx="0" cy="0"/>
          <a:chOff x="0" y="0"/>
          <a:chExt cx="0" cy="0"/>
        </a:xfrm>
      </p:grpSpPr>
      <p:sp>
        <p:nvSpPr>
          <p:cNvPr id="390" name="Shape 390"/>
          <p:cNvSpPr txBox="1"/>
          <p:nvPr>
            <p:ph type="title"/>
          </p:nvPr>
        </p:nvSpPr>
        <p:spPr>
          <a:xfrm>
            <a:off x="361653" y="1880582"/>
            <a:ext cx="6244500" cy="742200"/>
          </a:xfrm>
          <a:prstGeom prst="rect">
            <a:avLst/>
          </a:prstGeom>
        </p:spPr>
        <p:txBody>
          <a:bodyPr anchorCtr="0" anchor="t" bIns="91425" lIns="91425" rIns="91425" tIns="91425"/>
          <a:lstStyle>
            <a:lvl1pPr lvl="0" rtl="0">
              <a:spcBef>
                <a:spcPts val="0"/>
              </a:spcBef>
              <a:buNone/>
              <a:defRPr sz="3600">
                <a:solidFill>
                  <a:srgbClr val="FFFFFF"/>
                </a:solidFill>
              </a:defRPr>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p:txBody>
      </p:sp>
      <p:sp>
        <p:nvSpPr>
          <p:cNvPr id="391" name="Shape 391"/>
          <p:cNvSpPr txBox="1"/>
          <p:nvPr>
            <p:ph idx="1" type="subTitle"/>
          </p:nvPr>
        </p:nvSpPr>
        <p:spPr>
          <a:xfrm>
            <a:off x="361653" y="2603904"/>
            <a:ext cx="4637100" cy="417900"/>
          </a:xfrm>
          <a:prstGeom prst="rect">
            <a:avLst/>
          </a:prstGeom>
        </p:spPr>
        <p:txBody>
          <a:bodyPr anchorCtr="0" anchor="t"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grpSp>
        <p:nvGrpSpPr>
          <p:cNvPr id="392" name="Shape 392"/>
          <p:cNvGrpSpPr/>
          <p:nvPr/>
        </p:nvGrpSpPr>
        <p:grpSpPr>
          <a:xfrm>
            <a:off x="364683" y="-5"/>
            <a:ext cx="1986845" cy="86700"/>
            <a:chOff x="364683" y="-5"/>
            <a:chExt cx="1986845" cy="86700"/>
          </a:xfrm>
        </p:grpSpPr>
        <p:sp>
          <p:nvSpPr>
            <p:cNvPr id="393" name="Shape 393"/>
            <p:cNvSpPr/>
            <p:nvPr/>
          </p:nvSpPr>
          <p:spPr>
            <a:xfrm>
              <a:off x="364683" y="-5"/>
              <a:ext cx="496800" cy="867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94" name="Shape 394"/>
            <p:cNvSpPr/>
            <p:nvPr/>
          </p:nvSpPr>
          <p:spPr>
            <a:xfrm>
              <a:off x="861365" y="-5"/>
              <a:ext cx="496800" cy="867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95" name="Shape 395"/>
            <p:cNvSpPr/>
            <p:nvPr/>
          </p:nvSpPr>
          <p:spPr>
            <a:xfrm>
              <a:off x="1358047" y="-5"/>
              <a:ext cx="496800" cy="867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96" name="Shape 396"/>
            <p:cNvSpPr/>
            <p:nvPr/>
          </p:nvSpPr>
          <p:spPr>
            <a:xfrm>
              <a:off x="1854729" y="-5"/>
              <a:ext cx="496800" cy="867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397" name="Shape 397"/>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http://bit.ly/tf-workshop-slides</a:t>
            </a:r>
          </a:p>
        </p:txBody>
      </p:sp>
      <p:sp>
        <p:nvSpPr>
          <p:cNvPr id="398" name="Shape 398"/>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bit.ly/tensorflow-workshop</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Divider Gray 1">
    <p:bg>
      <p:bgPr>
        <a:solidFill>
          <a:srgbClr val="333333"/>
        </a:solidFill>
      </p:bgPr>
    </p:bg>
    <p:spTree>
      <p:nvGrpSpPr>
        <p:cNvPr id="399" name="Shape 399"/>
        <p:cNvGrpSpPr/>
        <p:nvPr/>
      </p:nvGrpSpPr>
      <p:grpSpPr>
        <a:xfrm>
          <a:off x="0" y="0"/>
          <a:ext cx="0" cy="0"/>
          <a:chOff x="0" y="0"/>
          <a:chExt cx="0" cy="0"/>
        </a:xfrm>
      </p:grpSpPr>
      <p:sp>
        <p:nvSpPr>
          <p:cNvPr id="400" name="Shape 400"/>
          <p:cNvSpPr txBox="1"/>
          <p:nvPr>
            <p:ph type="title"/>
          </p:nvPr>
        </p:nvSpPr>
        <p:spPr>
          <a:xfrm>
            <a:off x="278400" y="402300"/>
            <a:ext cx="5229000" cy="661200"/>
          </a:xfrm>
          <a:prstGeom prst="rect">
            <a:avLst/>
          </a:prstGeom>
        </p:spPr>
        <p:txBody>
          <a:bodyPr anchorCtr="0" anchor="t" bIns="91425" lIns="91425" rIns="91425" tIns="91425"/>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p:txBody>
      </p:sp>
      <p:sp>
        <p:nvSpPr>
          <p:cNvPr id="401" name="Shape 401"/>
          <p:cNvSpPr txBox="1"/>
          <p:nvPr>
            <p:ph idx="1" type="body"/>
          </p:nvPr>
        </p:nvSpPr>
        <p:spPr>
          <a:xfrm>
            <a:off x="1133145" y="1309253"/>
            <a:ext cx="4793700" cy="3018900"/>
          </a:xfrm>
          <a:prstGeom prst="rect">
            <a:avLst/>
          </a:prstGeom>
        </p:spPr>
        <p:txBody>
          <a:bodyPr anchorCtr="0" anchor="t" bIns="91425" lIns="91425" rIns="91425" tIns="91425"/>
          <a:lstStyle>
            <a:lvl1pPr lvl="0" rtl="0">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p:txBody>
      </p:sp>
      <p:sp>
        <p:nvSpPr>
          <p:cNvPr id="402" name="Shape 402"/>
          <p:cNvSpPr txBox="1"/>
          <p:nvPr>
            <p:ph idx="2" type="body"/>
          </p:nvPr>
        </p:nvSpPr>
        <p:spPr>
          <a:xfrm>
            <a:off x="-12605" y="1309253"/>
            <a:ext cx="4793700" cy="3018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403" name="Shape 403"/>
          <p:cNvGrpSpPr/>
          <p:nvPr/>
        </p:nvGrpSpPr>
        <p:grpSpPr>
          <a:xfrm>
            <a:off x="364683" y="-6"/>
            <a:ext cx="1986925" cy="86699"/>
            <a:chOff x="364669" y="4969989"/>
            <a:chExt cx="996902" cy="43500"/>
          </a:xfrm>
        </p:grpSpPr>
        <p:sp>
          <p:nvSpPr>
            <p:cNvPr id="404" name="Shape 404"/>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05" name="Shape 405"/>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06" name="Shape 406"/>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07" name="Shape 407"/>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408" name="Shape 408"/>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bit.ly/tensorflow-at-pycon</a:t>
            </a:r>
          </a:p>
        </p:txBody>
      </p:sp>
      <p:sp>
        <p:nvSpPr>
          <p:cNvPr id="409" name="Shape 409"/>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bit.ly/tensorflow-workshop</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Type">
    <p:spTree>
      <p:nvGrpSpPr>
        <p:cNvPr id="410" name="Shape 410"/>
        <p:cNvGrpSpPr/>
        <p:nvPr/>
      </p:nvGrpSpPr>
      <p:grpSpPr>
        <a:xfrm>
          <a:off x="0" y="0"/>
          <a:ext cx="0" cy="0"/>
          <a:chOff x="0" y="0"/>
          <a:chExt cx="0" cy="0"/>
        </a:xfrm>
      </p:grpSpPr>
      <p:sp>
        <p:nvSpPr>
          <p:cNvPr id="411" name="Shape 411"/>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12" name="Shape 412"/>
          <p:cNvSpPr txBox="1"/>
          <p:nvPr>
            <p:ph idx="1" type="body"/>
          </p:nvPr>
        </p:nvSpPr>
        <p:spPr>
          <a:xfrm>
            <a:off x="373062" y="1330325"/>
            <a:ext cx="62562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13" name="Shape 413"/>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414" name="Shape 414"/>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1">
    <p:spTree>
      <p:nvGrpSpPr>
        <p:cNvPr id="415" name="Shape 415"/>
        <p:cNvGrpSpPr/>
        <p:nvPr/>
      </p:nvGrpSpPr>
      <p:grpSpPr>
        <a:xfrm>
          <a:off x="0" y="0"/>
          <a:ext cx="0" cy="0"/>
          <a:chOff x="0" y="0"/>
          <a:chExt cx="0" cy="0"/>
        </a:xfrm>
      </p:grpSpPr>
      <p:pic>
        <p:nvPicPr>
          <p:cNvPr descr="logo_lockup_cloud_platform_icon_horizontal.png" id="416" name="Shape 416"/>
          <p:cNvPicPr preferRelativeResize="0"/>
          <p:nvPr/>
        </p:nvPicPr>
        <p:blipFill rotWithShape="1">
          <a:blip r:embed="rId2">
            <a:alphaModFix/>
          </a:blip>
          <a:srcRect b="10" l="0" r="-12120" t="-10"/>
          <a:stretch/>
        </p:blipFill>
        <p:spPr>
          <a:xfrm>
            <a:off x="372947" y="4322049"/>
            <a:ext cx="2030700" cy="197700"/>
          </a:xfrm>
          <a:prstGeom prst="rect">
            <a:avLst/>
          </a:prstGeom>
          <a:noFill/>
          <a:ln>
            <a:noFill/>
          </a:ln>
        </p:spPr>
      </p:pic>
      <p:sp>
        <p:nvSpPr>
          <p:cNvPr id="417" name="Shape 417"/>
          <p:cNvSpPr txBox="1"/>
          <p:nvPr>
            <p:ph type="title"/>
          </p:nvPr>
        </p:nvSpPr>
        <p:spPr>
          <a:xfrm>
            <a:off x="258371" y="1197326"/>
            <a:ext cx="8046000" cy="1183800"/>
          </a:xfrm>
          <a:prstGeom prst="rect">
            <a:avLst/>
          </a:prstGeom>
        </p:spPr>
        <p:txBody>
          <a:bodyPr anchorCtr="0" anchor="b" bIns="91425" lIns="91425" rIns="91425" tIns="91425"/>
          <a:lstStyle>
            <a:lvl1pPr lvl="0" rtl="0">
              <a:spcBef>
                <a:spcPts val="0"/>
              </a:spcBef>
              <a:buNone/>
              <a:defRPr sz="3600"/>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p:txBody>
      </p:sp>
      <p:sp>
        <p:nvSpPr>
          <p:cNvPr id="418" name="Shape 418"/>
          <p:cNvSpPr txBox="1"/>
          <p:nvPr>
            <p:ph idx="1" type="subTitle"/>
          </p:nvPr>
        </p:nvSpPr>
        <p:spPr>
          <a:xfrm>
            <a:off x="258371" y="2259453"/>
            <a:ext cx="7978500" cy="624300"/>
          </a:xfrm>
          <a:prstGeom prst="rect">
            <a:avLst/>
          </a:prstGeom>
        </p:spPr>
        <p:txBody>
          <a:bodyPr anchorCtr="0" anchor="t"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grpSp>
        <p:nvGrpSpPr>
          <p:cNvPr id="419" name="Shape 419"/>
          <p:cNvGrpSpPr/>
          <p:nvPr/>
        </p:nvGrpSpPr>
        <p:grpSpPr>
          <a:xfrm>
            <a:off x="364683" y="-6"/>
            <a:ext cx="1986925" cy="86699"/>
            <a:chOff x="364669" y="4969989"/>
            <a:chExt cx="996902" cy="43500"/>
          </a:xfrm>
        </p:grpSpPr>
        <p:sp>
          <p:nvSpPr>
            <p:cNvPr id="420" name="Shape 420"/>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21" name="Shape 421"/>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22" name="Shape 422"/>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23" name="Shape 423"/>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genda">
    <p:bg>
      <p:bgPr>
        <a:solidFill>
          <a:srgbClr val="333333"/>
        </a:solidFill>
      </p:bgPr>
    </p:bg>
    <p:spTree>
      <p:nvGrpSpPr>
        <p:cNvPr id="424" name="Shape 424"/>
        <p:cNvGrpSpPr/>
        <p:nvPr/>
      </p:nvGrpSpPr>
      <p:grpSpPr>
        <a:xfrm>
          <a:off x="0" y="0"/>
          <a:ext cx="0" cy="0"/>
          <a:chOff x="0" y="0"/>
          <a:chExt cx="0" cy="0"/>
        </a:xfrm>
      </p:grpSpPr>
      <p:sp>
        <p:nvSpPr>
          <p:cNvPr id="425" name="Shape 425"/>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26" name="Shape 426"/>
          <p:cNvSpPr txBox="1"/>
          <p:nvPr>
            <p:ph idx="1" type="body"/>
          </p:nvPr>
        </p:nvSpPr>
        <p:spPr>
          <a:xfrm>
            <a:off x="373062" y="1330325"/>
            <a:ext cx="6256200" cy="3146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427" name="Shape 427"/>
          <p:cNvGrpSpPr/>
          <p:nvPr/>
        </p:nvGrpSpPr>
        <p:grpSpPr>
          <a:xfrm>
            <a:off x="364683" y="-6"/>
            <a:ext cx="1986925" cy="86699"/>
            <a:chOff x="364669" y="4969989"/>
            <a:chExt cx="996902" cy="43500"/>
          </a:xfrm>
        </p:grpSpPr>
        <p:sp>
          <p:nvSpPr>
            <p:cNvPr id="428" name="Shape 428"/>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29" name="Shape 429"/>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30" name="Shape 430"/>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31" name="Shape 431"/>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432" name="Shape 432"/>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http://bit.ly/tf-workshop-slides</a:t>
            </a:r>
          </a:p>
        </p:txBody>
      </p:sp>
      <p:sp>
        <p:nvSpPr>
          <p:cNvPr id="433" name="Shape 433"/>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bit.ly/tensorflow-workshop</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Type 2 Column">
    <p:spTree>
      <p:nvGrpSpPr>
        <p:cNvPr id="434" name="Shape 434"/>
        <p:cNvGrpSpPr/>
        <p:nvPr/>
      </p:nvGrpSpPr>
      <p:grpSpPr>
        <a:xfrm>
          <a:off x="0" y="0"/>
          <a:ext cx="0" cy="0"/>
          <a:chOff x="0" y="0"/>
          <a:chExt cx="0" cy="0"/>
        </a:xfrm>
      </p:grpSpPr>
      <p:sp>
        <p:nvSpPr>
          <p:cNvPr id="435" name="Shape 435"/>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36" name="Shape 436"/>
          <p:cNvSpPr txBox="1"/>
          <p:nvPr>
            <p:ph idx="1" type="body"/>
          </p:nvPr>
        </p:nvSpPr>
        <p:spPr>
          <a:xfrm>
            <a:off x="373062" y="1330325"/>
            <a:ext cx="41226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37" name="Shape 437"/>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438" name="Shape 438"/>
          <p:cNvSpPr txBox="1"/>
          <p:nvPr>
            <p:ph idx="2" type="body"/>
          </p:nvPr>
        </p:nvSpPr>
        <p:spPr>
          <a:xfrm>
            <a:off x="4648198" y="1330325"/>
            <a:ext cx="41412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39" name="Shape 439"/>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440" name="Shape 440"/>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ed 2 Column">
    <p:spTree>
      <p:nvGrpSpPr>
        <p:cNvPr id="441" name="Shape 441"/>
        <p:cNvGrpSpPr/>
        <p:nvPr/>
      </p:nvGrpSpPr>
      <p:grpSpPr>
        <a:xfrm>
          <a:off x="0" y="0"/>
          <a:ext cx="0" cy="0"/>
          <a:chOff x="0" y="0"/>
          <a:chExt cx="0" cy="0"/>
        </a:xfrm>
      </p:grpSpPr>
      <p:sp>
        <p:nvSpPr>
          <p:cNvPr id="442" name="Shape 442"/>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43" name="Shape 443"/>
          <p:cNvSpPr txBox="1"/>
          <p:nvPr>
            <p:ph idx="1" type="body"/>
          </p:nvPr>
        </p:nvSpPr>
        <p:spPr>
          <a:xfrm>
            <a:off x="373062" y="2038350"/>
            <a:ext cx="4122600" cy="2514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44" name="Shape 444"/>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445" name="Shape 445"/>
          <p:cNvSpPr txBox="1"/>
          <p:nvPr>
            <p:ph idx="2" type="body"/>
          </p:nvPr>
        </p:nvSpPr>
        <p:spPr>
          <a:xfrm>
            <a:off x="4648198" y="2038350"/>
            <a:ext cx="4141200" cy="2514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46" name="Shape 446"/>
          <p:cNvSpPr txBox="1"/>
          <p:nvPr>
            <p:ph idx="3" type="body"/>
          </p:nvPr>
        </p:nvSpPr>
        <p:spPr>
          <a:xfrm>
            <a:off x="365125" y="1428750"/>
            <a:ext cx="4130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47" name="Shape 447"/>
          <p:cNvSpPr txBox="1"/>
          <p:nvPr>
            <p:ph idx="4" type="body"/>
          </p:nvPr>
        </p:nvSpPr>
        <p:spPr>
          <a:xfrm>
            <a:off x="4648198" y="1428750"/>
            <a:ext cx="4130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48" name="Shape 448"/>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bit.ly/tensorflow-at-pycon</a:t>
            </a:r>
          </a:p>
        </p:txBody>
      </p:sp>
      <p:sp>
        <p:nvSpPr>
          <p:cNvPr id="449" name="Shape 449"/>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ed 4 Column">
    <p:spTree>
      <p:nvGrpSpPr>
        <p:cNvPr id="450" name="Shape 450"/>
        <p:cNvGrpSpPr/>
        <p:nvPr/>
      </p:nvGrpSpPr>
      <p:grpSpPr>
        <a:xfrm>
          <a:off x="0" y="0"/>
          <a:ext cx="0" cy="0"/>
          <a:chOff x="0" y="0"/>
          <a:chExt cx="0" cy="0"/>
        </a:xfrm>
      </p:grpSpPr>
      <p:sp>
        <p:nvSpPr>
          <p:cNvPr id="451" name="Shape 451"/>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52" name="Shape 452"/>
          <p:cNvSpPr txBox="1"/>
          <p:nvPr>
            <p:ph idx="1" type="body"/>
          </p:nvPr>
        </p:nvSpPr>
        <p:spPr>
          <a:xfrm>
            <a:off x="373062" y="2190750"/>
            <a:ext cx="19200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53" name="Shape 453"/>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454" name="Shape 454"/>
          <p:cNvSpPr txBox="1"/>
          <p:nvPr>
            <p:ph idx="2" type="body"/>
          </p:nvPr>
        </p:nvSpPr>
        <p:spPr>
          <a:xfrm>
            <a:off x="365125" y="1428750"/>
            <a:ext cx="19278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55" name="Shape 455"/>
          <p:cNvSpPr txBox="1"/>
          <p:nvPr>
            <p:ph idx="3" type="body"/>
          </p:nvPr>
        </p:nvSpPr>
        <p:spPr>
          <a:xfrm>
            <a:off x="2522538" y="2190750"/>
            <a:ext cx="18972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56" name="Shape 456"/>
          <p:cNvSpPr txBox="1"/>
          <p:nvPr>
            <p:ph idx="4" type="body"/>
          </p:nvPr>
        </p:nvSpPr>
        <p:spPr>
          <a:xfrm>
            <a:off x="2514600" y="1428750"/>
            <a:ext cx="19050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57" name="Shape 457"/>
          <p:cNvSpPr txBox="1"/>
          <p:nvPr>
            <p:ph idx="5" type="body"/>
          </p:nvPr>
        </p:nvSpPr>
        <p:spPr>
          <a:xfrm>
            <a:off x="4640264" y="2190750"/>
            <a:ext cx="19095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58" name="Shape 458"/>
          <p:cNvSpPr txBox="1"/>
          <p:nvPr>
            <p:ph idx="6" type="body"/>
          </p:nvPr>
        </p:nvSpPr>
        <p:spPr>
          <a:xfrm>
            <a:off x="4632326" y="1428750"/>
            <a:ext cx="19173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59" name="Shape 459"/>
          <p:cNvSpPr txBox="1"/>
          <p:nvPr>
            <p:ph idx="7" type="body"/>
          </p:nvPr>
        </p:nvSpPr>
        <p:spPr>
          <a:xfrm>
            <a:off x="6789738" y="2190750"/>
            <a:ext cx="1923600" cy="24384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60" name="Shape 460"/>
          <p:cNvSpPr txBox="1"/>
          <p:nvPr>
            <p:ph idx="8" type="body"/>
          </p:nvPr>
        </p:nvSpPr>
        <p:spPr>
          <a:xfrm>
            <a:off x="6781800" y="1428750"/>
            <a:ext cx="1919700" cy="6096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 type &amp; image">
    <p:spTree>
      <p:nvGrpSpPr>
        <p:cNvPr id="461" name="Shape 461"/>
        <p:cNvGrpSpPr/>
        <p:nvPr/>
      </p:nvGrpSpPr>
      <p:grpSpPr>
        <a:xfrm>
          <a:off x="0" y="0"/>
          <a:ext cx="0" cy="0"/>
          <a:chOff x="0" y="0"/>
          <a:chExt cx="0" cy="0"/>
        </a:xfrm>
      </p:grpSpPr>
      <p:sp>
        <p:nvSpPr>
          <p:cNvPr id="462" name="Shape 462"/>
          <p:cNvSpPr txBox="1"/>
          <p:nvPr>
            <p:ph idx="1" type="body"/>
          </p:nvPr>
        </p:nvSpPr>
        <p:spPr>
          <a:xfrm>
            <a:off x="373062" y="1428750"/>
            <a:ext cx="4122600" cy="31242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463" name="Shape 463"/>
          <p:cNvSpPr txBox="1"/>
          <p:nvPr>
            <p:ph type="title"/>
          </p:nvPr>
        </p:nvSpPr>
        <p:spPr>
          <a:xfrm>
            <a:off x="372959" y="488197"/>
            <a:ext cx="41229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64" name="Shape 464"/>
          <p:cNvSpPr txBox="1"/>
          <p:nvPr>
            <p:ph idx="11" type="ftr"/>
          </p:nvPr>
        </p:nvSpPr>
        <p:spPr>
          <a:xfrm>
            <a:off x="364615" y="4629150"/>
            <a:ext cx="41313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465" name="Shape 465"/>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grpSp>
        <p:nvGrpSpPr>
          <p:cNvPr id="466" name="Shape 466"/>
          <p:cNvGrpSpPr/>
          <p:nvPr/>
        </p:nvGrpSpPr>
        <p:grpSpPr>
          <a:xfrm>
            <a:off x="364615" y="4970025"/>
            <a:ext cx="996821" cy="43500"/>
            <a:chOff x="364615" y="4970025"/>
            <a:chExt cx="996821" cy="43500"/>
          </a:xfrm>
        </p:grpSpPr>
        <p:sp>
          <p:nvSpPr>
            <p:cNvPr id="467" name="Shape 467"/>
            <p:cNvSpPr/>
            <p:nvPr/>
          </p:nvSpPr>
          <p:spPr>
            <a:xfrm>
              <a:off x="364615" y="4970025"/>
              <a:ext cx="249300"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68" name="Shape 468"/>
            <p:cNvSpPr/>
            <p:nvPr/>
          </p:nvSpPr>
          <p:spPr>
            <a:xfrm>
              <a:off x="613790" y="4970025"/>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69" name="Shape 469"/>
            <p:cNvSpPr/>
            <p:nvPr/>
          </p:nvSpPr>
          <p:spPr>
            <a:xfrm>
              <a:off x="862963" y="4970025"/>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470" name="Shape 470"/>
            <p:cNvSpPr/>
            <p:nvPr/>
          </p:nvSpPr>
          <p:spPr>
            <a:xfrm>
              <a:off x="1112137" y="4970025"/>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471" name="Shape 471"/>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472" name="Shape 472"/>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Slide with description">
    <p:spTree>
      <p:nvGrpSpPr>
        <p:cNvPr id="473" name="Shape 473"/>
        <p:cNvGrpSpPr/>
        <p:nvPr/>
      </p:nvGrpSpPr>
      <p:grpSpPr>
        <a:xfrm>
          <a:off x="0" y="0"/>
          <a:ext cx="0" cy="0"/>
          <a:chOff x="0" y="0"/>
          <a:chExt cx="0" cy="0"/>
        </a:xfrm>
      </p:grpSpPr>
      <p:sp>
        <p:nvSpPr>
          <p:cNvPr id="474" name="Shape 474"/>
          <p:cNvSpPr txBox="1"/>
          <p:nvPr>
            <p:ph idx="1" type="body"/>
          </p:nvPr>
        </p:nvSpPr>
        <p:spPr>
          <a:xfrm>
            <a:off x="382432" y="1380950"/>
            <a:ext cx="1979700" cy="3095700"/>
          </a:xfrm>
          <a:prstGeom prst="rect">
            <a:avLst/>
          </a:prstGeom>
          <a:noFill/>
          <a:ln>
            <a:noFill/>
          </a:ln>
        </p:spPr>
        <p:txBody>
          <a:bodyPr anchorCtr="0" anchor="t" bIns="91425" lIns="91425" rIns="91425" tIns="91425"/>
          <a:lstStyle>
            <a:lvl1pPr lvl="0" rtl="0">
              <a:lnSpc>
                <a:spcPct val="11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75" name="Shape 475"/>
          <p:cNvSpPr txBox="1"/>
          <p:nvPr>
            <p:ph idx="2" type="body"/>
          </p:nvPr>
        </p:nvSpPr>
        <p:spPr>
          <a:xfrm>
            <a:off x="379929" y="1047750"/>
            <a:ext cx="1982400" cy="281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bleed image Slide with description">
    <p:bg>
      <p:bgPr>
        <a:solidFill>
          <a:srgbClr val="333333"/>
        </a:solidFill>
      </p:bgPr>
    </p:bg>
    <p:spTree>
      <p:nvGrpSpPr>
        <p:cNvPr id="476" name="Shape 476"/>
        <p:cNvGrpSpPr/>
        <p:nvPr/>
      </p:nvGrpSpPr>
      <p:grpSpPr>
        <a:xfrm>
          <a:off x="0" y="0"/>
          <a:ext cx="0" cy="0"/>
          <a:chOff x="0" y="0"/>
          <a:chExt cx="0" cy="0"/>
        </a:xfrm>
      </p:grpSpPr>
      <p:sp>
        <p:nvSpPr>
          <p:cNvPr id="477" name="Shape 477"/>
          <p:cNvSpPr txBox="1"/>
          <p:nvPr>
            <p:ph idx="1" type="body"/>
          </p:nvPr>
        </p:nvSpPr>
        <p:spPr>
          <a:xfrm>
            <a:off x="382432" y="1380950"/>
            <a:ext cx="1979700" cy="3095700"/>
          </a:xfrm>
          <a:prstGeom prst="rect">
            <a:avLst/>
          </a:prstGeom>
          <a:noFill/>
          <a:ln>
            <a:noFill/>
          </a:ln>
        </p:spPr>
        <p:txBody>
          <a:bodyPr anchorCtr="0" anchor="t" bIns="91425" lIns="91425" rIns="91425" tIns="91425"/>
          <a:lstStyle>
            <a:lvl1pPr lvl="0" rtl="0">
              <a:lnSpc>
                <a:spcPct val="11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78" name="Shape 478"/>
          <p:cNvSpPr txBox="1"/>
          <p:nvPr>
            <p:ph idx="2" type="body"/>
          </p:nvPr>
        </p:nvSpPr>
        <p:spPr>
          <a:xfrm>
            <a:off x="379929" y="1047750"/>
            <a:ext cx="1982400" cy="2811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p:spTree>
      <p:nvGrpSpPr>
        <p:cNvPr id="479" name="Shape 479"/>
        <p:cNvGrpSpPr/>
        <p:nvPr/>
      </p:nvGrpSpPr>
      <p:grpSpPr>
        <a:xfrm>
          <a:off x="0" y="0"/>
          <a:ext cx="0" cy="0"/>
          <a:chOff x="0" y="0"/>
          <a:chExt cx="0" cy="0"/>
        </a:xfrm>
      </p:grpSpPr>
      <p:sp>
        <p:nvSpPr>
          <p:cNvPr id="480" name="Shape 480"/>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81" name="Shape 481"/>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482" name="Shape 482"/>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Blue">
    <p:bg>
      <p:bgPr>
        <a:solidFill>
          <a:schemeClr val="accent1"/>
        </a:solidFill>
      </p:bgPr>
    </p:bg>
    <p:spTree>
      <p:nvGrpSpPr>
        <p:cNvPr id="483" name="Shape 483"/>
        <p:cNvGrpSpPr/>
        <p:nvPr/>
      </p:nvGrpSpPr>
      <p:grpSpPr>
        <a:xfrm>
          <a:off x="0" y="0"/>
          <a:ext cx="0" cy="0"/>
          <a:chOff x="0" y="0"/>
          <a:chExt cx="0" cy="0"/>
        </a:xfrm>
      </p:grpSpPr>
      <p:sp>
        <p:nvSpPr>
          <p:cNvPr id="484" name="Shape 484"/>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85" name="Shape 485"/>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None/>
            </a:pPr>
            <a:r>
              <a:t/>
            </a:r>
            <a:endParaRPr b="0" i="0" sz="500" u="none" cap="none" strike="noStrike">
              <a:solidFill>
                <a:schemeClr val="lt1"/>
              </a:solidFill>
              <a:latin typeface="Roboto"/>
              <a:ea typeface="Roboto"/>
              <a:cs typeface="Roboto"/>
              <a:sym typeface="Roboto"/>
            </a:endParaRPr>
          </a:p>
        </p:txBody>
      </p:sp>
      <p:sp>
        <p:nvSpPr>
          <p:cNvPr id="486" name="Shape 486"/>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487" name="Shape 487"/>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pic>
        <p:nvPicPr>
          <p:cNvPr descr="logo_lockup_cloud_platform_icon_vertical_white_lockup_cloud_platform_icon_vertical copy.png" id="488" name="Shape 488"/>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Red">
    <p:bg>
      <p:bgPr>
        <a:solidFill>
          <a:srgbClr val="EA4335"/>
        </a:solidFill>
      </p:bgPr>
    </p:bg>
    <p:spTree>
      <p:nvGrpSpPr>
        <p:cNvPr id="489" name="Shape 489"/>
        <p:cNvGrpSpPr/>
        <p:nvPr/>
      </p:nvGrpSpPr>
      <p:grpSpPr>
        <a:xfrm>
          <a:off x="0" y="0"/>
          <a:ext cx="0" cy="0"/>
          <a:chOff x="0" y="0"/>
          <a:chExt cx="0" cy="0"/>
        </a:xfrm>
      </p:grpSpPr>
      <p:sp>
        <p:nvSpPr>
          <p:cNvPr id="490" name="Shape 490"/>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p:txBody>
      </p:sp>
      <p:pic>
        <p:nvPicPr>
          <p:cNvPr descr="logo_lockup_cloud_platform_icon_vertical_white_lockup_cloud_platform_icon_vertical copy.png" id="491" name="Shape 491"/>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492" name="Shape 492"/>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493" name="Shape 493"/>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494" name="Shape 494"/>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Yellow">
    <p:bg>
      <p:bgPr>
        <a:solidFill>
          <a:srgbClr val="FBBC05"/>
        </a:solidFill>
      </p:bgPr>
    </p:bg>
    <p:spTree>
      <p:nvGrpSpPr>
        <p:cNvPr id="495" name="Shape 495"/>
        <p:cNvGrpSpPr/>
        <p:nvPr/>
      </p:nvGrpSpPr>
      <p:grpSpPr>
        <a:xfrm>
          <a:off x="0" y="0"/>
          <a:ext cx="0" cy="0"/>
          <a:chOff x="0" y="0"/>
          <a:chExt cx="0" cy="0"/>
        </a:xfrm>
      </p:grpSpPr>
      <p:sp>
        <p:nvSpPr>
          <p:cNvPr id="496" name="Shape 496"/>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logo_lockup_cloud_platform_icon_vertical_white_lockup_cloud_platform_icon_vertical copy.png" id="497" name="Shape 497"/>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498" name="Shape 498"/>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Confidential &amp; Proprietary</a:t>
            </a:r>
          </a:p>
        </p:txBody>
      </p:sp>
      <p:sp>
        <p:nvSpPr>
          <p:cNvPr id="499" name="Shape 499"/>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500" name="Shape 500"/>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Green">
    <p:bg>
      <p:bgPr>
        <a:solidFill>
          <a:srgbClr val="34A853"/>
        </a:solidFill>
      </p:bgPr>
    </p:bg>
    <p:spTree>
      <p:nvGrpSpPr>
        <p:cNvPr id="501" name="Shape 501"/>
        <p:cNvGrpSpPr/>
        <p:nvPr/>
      </p:nvGrpSpPr>
      <p:grpSpPr>
        <a:xfrm>
          <a:off x="0" y="0"/>
          <a:ext cx="0" cy="0"/>
          <a:chOff x="0" y="0"/>
          <a:chExt cx="0" cy="0"/>
        </a:xfrm>
      </p:grpSpPr>
      <p:sp>
        <p:nvSpPr>
          <p:cNvPr id="502" name="Shape 502"/>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descr="logo_lockup_cloud_platform_icon_vertical_white_lockup_cloud_platform_icon_vertical copy.png" id="503" name="Shape 503"/>
          <p:cNvPicPr preferRelativeResize="0"/>
          <p:nvPr/>
        </p:nvPicPr>
        <p:blipFill rotWithShape="1">
          <a:blip r:embed="rId2">
            <a:alphaModFix/>
          </a:blip>
          <a:srcRect b="0" l="129" r="129" t="0"/>
          <a:stretch/>
        </p:blipFill>
        <p:spPr>
          <a:xfrm>
            <a:off x="364068" y="4915750"/>
            <a:ext cx="129600" cy="115200"/>
          </a:xfrm>
          <a:prstGeom prst="rect">
            <a:avLst/>
          </a:prstGeom>
          <a:noFill/>
          <a:ln>
            <a:noFill/>
          </a:ln>
        </p:spPr>
      </p:pic>
      <p:sp>
        <p:nvSpPr>
          <p:cNvPr id="504" name="Shape 504"/>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None/>
            </a:pPr>
            <a:r>
              <a:t/>
            </a:r>
            <a:endParaRPr b="0" i="0" sz="500" u="none" cap="none" strike="noStrike">
              <a:solidFill>
                <a:schemeClr val="lt1"/>
              </a:solidFill>
              <a:latin typeface="Roboto"/>
              <a:ea typeface="Roboto"/>
              <a:cs typeface="Roboto"/>
              <a:sym typeface="Roboto"/>
            </a:endParaRPr>
          </a:p>
        </p:txBody>
      </p:sp>
      <p:sp>
        <p:nvSpPr>
          <p:cNvPr id="505" name="Shape 505"/>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chemeClr val="lt1"/>
                </a:solidFill>
                <a:latin typeface="Roboto"/>
                <a:ea typeface="Roboto"/>
                <a:cs typeface="Roboto"/>
                <a:sym typeface="Roboto"/>
              </a:rPr>
              <a:t>Google Cloud Platform</a:t>
            </a:r>
          </a:p>
        </p:txBody>
      </p:sp>
      <p:sp>
        <p:nvSpPr>
          <p:cNvPr id="506" name="Shape 506"/>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 Quote with background image">
    <p:spTree>
      <p:nvGrpSpPr>
        <p:cNvPr id="507" name="Shape 507"/>
        <p:cNvGrpSpPr/>
        <p:nvPr/>
      </p:nvGrpSpPr>
      <p:grpSpPr>
        <a:xfrm>
          <a:off x="0" y="0"/>
          <a:ext cx="0" cy="0"/>
          <a:chOff x="0" y="0"/>
          <a:chExt cx="0" cy="0"/>
        </a:xfrm>
      </p:grpSpPr>
      <p:sp>
        <p:nvSpPr>
          <p:cNvPr id="508" name="Shape 508"/>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ray Callout Quote with background image">
    <p:spTree>
      <p:nvGrpSpPr>
        <p:cNvPr id="509" name="Shape 509"/>
        <p:cNvGrpSpPr/>
        <p:nvPr/>
      </p:nvGrpSpPr>
      <p:grpSpPr>
        <a:xfrm>
          <a:off x="0" y="0"/>
          <a:ext cx="0" cy="0"/>
          <a:chOff x="0" y="0"/>
          <a:chExt cx="0" cy="0"/>
        </a:xfrm>
      </p:grpSpPr>
      <p:sp>
        <p:nvSpPr>
          <p:cNvPr id="510" name="Shape 510"/>
          <p:cNvSpPr txBox="1"/>
          <p:nvPr>
            <p:ph type="title"/>
          </p:nvPr>
        </p:nvSpPr>
        <p:spPr>
          <a:xfrm>
            <a:off x="479383" y="2247305"/>
            <a:ext cx="82350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Slide 1">
    <p:spTree>
      <p:nvGrpSpPr>
        <p:cNvPr id="511" name="Shape 511"/>
        <p:cNvGrpSpPr/>
        <p:nvPr/>
      </p:nvGrpSpPr>
      <p:grpSpPr>
        <a:xfrm>
          <a:off x="0" y="0"/>
          <a:ext cx="0" cy="0"/>
          <a:chOff x="0" y="0"/>
          <a:chExt cx="0" cy="0"/>
        </a:xfrm>
      </p:grpSpPr>
      <p:sp>
        <p:nvSpPr>
          <p:cNvPr id="512" name="Shape 512"/>
          <p:cNvSpPr txBox="1"/>
          <p:nvPr>
            <p:ph type="title"/>
          </p:nvPr>
        </p:nvSpPr>
        <p:spPr>
          <a:xfrm>
            <a:off x="381001" y="2247305"/>
            <a:ext cx="8431800" cy="648900"/>
          </a:xfrm>
          <a:prstGeom prst="rect">
            <a:avLst/>
          </a:prstGeom>
          <a:noFill/>
          <a:ln>
            <a:noFill/>
          </a:ln>
        </p:spPr>
        <p:txBody>
          <a:bodyPr anchorCtr="0" anchor="ctr"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513" name="Shape 513"/>
          <p:cNvPicPr preferRelativeResize="0"/>
          <p:nvPr/>
        </p:nvPicPr>
        <p:blipFill rotWithShape="1">
          <a:blip r:embed="rId2">
            <a:alphaModFix/>
          </a:blip>
          <a:srcRect b="0" l="0" r="0" t="0"/>
          <a:stretch/>
        </p:blipFill>
        <p:spPr>
          <a:xfrm>
            <a:off x="4376851" y="1245470"/>
            <a:ext cx="396300" cy="352800"/>
          </a:xfrm>
          <a:prstGeom prst="rect">
            <a:avLst/>
          </a:prstGeom>
          <a:noFill/>
          <a:ln>
            <a:noFill/>
          </a:ln>
        </p:spPr>
      </p:pic>
      <p:sp>
        <p:nvSpPr>
          <p:cNvPr id="514" name="Shape 514"/>
          <p:cNvSpPr txBox="1"/>
          <p:nvPr>
            <p:ph idx="1" type="body"/>
          </p:nvPr>
        </p:nvSpPr>
        <p:spPr>
          <a:xfrm>
            <a:off x="381000" y="3638550"/>
            <a:ext cx="8431200" cy="685800"/>
          </a:xfrm>
          <a:prstGeom prst="rect">
            <a:avLst/>
          </a:prstGeom>
          <a:noFill/>
          <a:ln>
            <a:noFill/>
          </a:ln>
        </p:spPr>
        <p:txBody>
          <a:bodyPr anchorCtr="0" anchor="t" bIns="91425" lIns="91425" rIns="91425" tIns="91425"/>
          <a:lstStyle>
            <a:lvl1pPr lvl="0" rtl="0" algn="ct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Slide 2">
    <p:spTree>
      <p:nvGrpSpPr>
        <p:cNvPr id="515" name="Shape 515"/>
        <p:cNvGrpSpPr/>
        <p:nvPr/>
      </p:nvGrpSpPr>
      <p:grpSpPr>
        <a:xfrm>
          <a:off x="0" y="0"/>
          <a:ext cx="0" cy="0"/>
          <a:chOff x="0" y="0"/>
          <a:chExt cx="0" cy="0"/>
        </a:xfrm>
      </p:grpSpPr>
      <p:sp>
        <p:nvSpPr>
          <p:cNvPr id="516" name="Shape 516"/>
          <p:cNvSpPr txBox="1"/>
          <p:nvPr>
            <p:ph type="title"/>
          </p:nvPr>
        </p:nvSpPr>
        <p:spPr>
          <a:xfrm>
            <a:off x="381001" y="2862074"/>
            <a:ext cx="8431800" cy="648900"/>
          </a:xfrm>
          <a:prstGeom prst="rect">
            <a:avLst/>
          </a:prstGeom>
          <a:noFill/>
          <a:ln>
            <a:noFill/>
          </a:ln>
        </p:spPr>
        <p:txBody>
          <a:bodyPr anchorCtr="0" anchor="t" bIns="91425" lIns="91425" rIns="91425" tIns="91425"/>
          <a:lstStyle>
            <a:lvl1pPr lvl="0" rtl="0" algn="ctr">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17" name="Shape 517"/>
          <p:cNvSpPr txBox="1"/>
          <p:nvPr>
            <p:ph idx="1" type="body"/>
          </p:nvPr>
        </p:nvSpPr>
        <p:spPr>
          <a:xfrm>
            <a:off x="381000" y="3943278"/>
            <a:ext cx="8431200" cy="685800"/>
          </a:xfrm>
          <a:prstGeom prst="rect">
            <a:avLst/>
          </a:prstGeom>
          <a:noFill/>
          <a:ln>
            <a:noFill/>
          </a:ln>
        </p:spPr>
        <p:txBody>
          <a:bodyPr anchorCtr="0" anchor="t" bIns="91425" lIns="91425" rIns="91425" tIns="91425"/>
          <a:lstStyle>
            <a:lvl1pPr lvl="0" rtl="0" algn="ctr">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Statement 2">
    <p:spTree>
      <p:nvGrpSpPr>
        <p:cNvPr id="518" name="Shape 518"/>
        <p:cNvGrpSpPr/>
        <p:nvPr/>
      </p:nvGrpSpPr>
      <p:grpSpPr>
        <a:xfrm>
          <a:off x="0" y="0"/>
          <a:ext cx="0" cy="0"/>
          <a:chOff x="0" y="0"/>
          <a:chExt cx="0" cy="0"/>
        </a:xfrm>
      </p:grpSpPr>
      <p:sp>
        <p:nvSpPr>
          <p:cNvPr id="519" name="Shape 519"/>
          <p:cNvSpPr txBox="1"/>
          <p:nvPr>
            <p:ph idx="1" type="body"/>
          </p:nvPr>
        </p:nvSpPr>
        <p:spPr>
          <a:xfrm>
            <a:off x="372960" y="2258684"/>
            <a:ext cx="8374200" cy="626100"/>
          </a:xfrm>
          <a:prstGeom prst="rect">
            <a:avLst/>
          </a:prstGeom>
          <a:noFill/>
          <a:ln>
            <a:noFill/>
          </a:ln>
        </p:spPr>
        <p:txBody>
          <a:bodyPr anchorCtr="0" anchor="ctr" bIns="91425" lIns="91425" rIns="91425" tIns="91425"/>
          <a:lstStyle>
            <a:lvl1pPr indent="0" lvl="0" marL="0" rtl="0" algn="ctr">
              <a:spcBef>
                <a:spcPts val="0"/>
              </a:spcBef>
              <a:buClr>
                <a:srgbClr val="333333"/>
              </a:buClr>
              <a:buFont typeface="Roboto"/>
              <a:buNone/>
              <a:defRPr/>
            </a:lvl1pPr>
            <a:lvl2pPr indent="0" lvl="1" marL="457200" rtl="0">
              <a:spcBef>
                <a:spcPts val="0"/>
              </a:spcBef>
              <a:buClr>
                <a:srgbClr val="888888"/>
              </a:buClr>
              <a:buFont typeface="Roboto"/>
              <a:buNone/>
              <a:defRPr/>
            </a:lvl2pPr>
            <a:lvl3pPr indent="0" lvl="2" marL="914400" rtl="0">
              <a:spcBef>
                <a:spcPts val="0"/>
              </a:spcBef>
              <a:buClr>
                <a:srgbClr val="888888"/>
              </a:buClr>
              <a:buFont typeface="Roboto"/>
              <a:buNone/>
              <a:defRPr/>
            </a:lvl3pPr>
            <a:lvl4pPr indent="0" lvl="3" marL="1371600" rtl="0">
              <a:spcBef>
                <a:spcPts val="0"/>
              </a:spcBef>
              <a:buClr>
                <a:srgbClr val="888888"/>
              </a:buClr>
              <a:buFont typeface="Roboto"/>
              <a:buNone/>
              <a:defRPr/>
            </a:lvl4pPr>
            <a:lvl5pPr indent="0" lvl="4" marL="1828800" rtl="0">
              <a:spcBef>
                <a:spcPts val="0"/>
              </a:spcBef>
              <a:buClr>
                <a:srgbClr val="888888"/>
              </a:buClr>
              <a:buFont typeface="Roboto"/>
              <a:buNone/>
              <a:defRPr/>
            </a:lvl5pPr>
            <a:lvl6pPr indent="0" lvl="5" marL="2286000" rtl="0">
              <a:spcBef>
                <a:spcPts val="0"/>
              </a:spcBef>
              <a:buClr>
                <a:srgbClr val="888888"/>
              </a:buClr>
              <a:buFont typeface="Arial"/>
              <a:buNone/>
              <a:defRPr/>
            </a:lvl6pPr>
            <a:lvl7pPr indent="0" lvl="6" marL="2743200" rtl="0">
              <a:spcBef>
                <a:spcPts val="0"/>
              </a:spcBef>
              <a:buClr>
                <a:srgbClr val="888888"/>
              </a:buClr>
              <a:buFont typeface="Arial"/>
              <a:buNone/>
              <a:defRPr/>
            </a:lvl7pPr>
            <a:lvl8pPr indent="0" lvl="7" marL="3200400" rtl="0">
              <a:spcBef>
                <a:spcPts val="0"/>
              </a:spcBef>
              <a:buClr>
                <a:srgbClr val="888888"/>
              </a:buClr>
              <a:buFont typeface="Arial"/>
              <a:buNone/>
              <a:defRPr/>
            </a:lvl8pPr>
            <a:lvl9pPr indent="0" lvl="8" marL="3657600" rtl="0">
              <a:spcBef>
                <a:spcPts val="0"/>
              </a:spcBef>
              <a:buClr>
                <a:srgbClr val="888888"/>
              </a:buClr>
              <a:buFont typeface="Arial"/>
              <a:buNone/>
              <a:defRPr/>
            </a:lvl9pPr>
          </a:lstStyle>
          <a:p/>
        </p:txBody>
      </p:sp>
      <p:pic>
        <p:nvPicPr>
          <p:cNvPr descr="icon.png" id="520" name="Shape 520"/>
          <p:cNvPicPr preferRelativeResize="0"/>
          <p:nvPr/>
        </p:nvPicPr>
        <p:blipFill rotWithShape="1">
          <a:blip r:embed="rId2">
            <a:alphaModFix/>
          </a:blip>
          <a:srcRect b="504" l="0" r="0" t="514"/>
          <a:stretch/>
        </p:blipFill>
        <p:spPr>
          <a:xfrm>
            <a:off x="4267200" y="1311962"/>
            <a:ext cx="609600" cy="536400"/>
          </a:xfrm>
          <a:prstGeom prst="rect">
            <a:avLst/>
          </a:prstGeom>
          <a:noFill/>
          <a:ln>
            <a:noFill/>
          </a:ln>
        </p:spPr>
      </p:pic>
      <p:sp>
        <p:nvSpPr>
          <p:cNvPr id="521" name="Shape 521"/>
          <p:cNvSpPr txBox="1"/>
          <p:nvPr/>
        </p:nvSpPr>
        <p:spPr>
          <a:xfrm>
            <a:off x="0" y="46935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522" name="Shape 522"/>
          <p:cNvSpPr txBox="1"/>
          <p:nvPr/>
        </p:nvSpPr>
        <p:spPr>
          <a:xfrm>
            <a:off x="4574400" y="46935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Statement">
    <p:spTree>
      <p:nvGrpSpPr>
        <p:cNvPr id="523" name="Shape 523"/>
        <p:cNvGrpSpPr/>
        <p:nvPr/>
      </p:nvGrpSpPr>
      <p:grpSpPr>
        <a:xfrm>
          <a:off x="0" y="0"/>
          <a:ext cx="0" cy="0"/>
          <a:chOff x="0" y="0"/>
          <a:chExt cx="0" cy="0"/>
        </a:xfrm>
      </p:grpSpPr>
      <p:sp>
        <p:nvSpPr>
          <p:cNvPr id="524" name="Shape 524"/>
          <p:cNvSpPr txBox="1"/>
          <p:nvPr>
            <p:ph idx="1" type="body"/>
          </p:nvPr>
        </p:nvSpPr>
        <p:spPr>
          <a:xfrm>
            <a:off x="372960" y="2258684"/>
            <a:ext cx="8374200" cy="626100"/>
          </a:xfrm>
          <a:prstGeom prst="rect">
            <a:avLst/>
          </a:prstGeom>
          <a:noFill/>
          <a:ln>
            <a:noFill/>
          </a:ln>
        </p:spPr>
        <p:txBody>
          <a:bodyPr anchorCtr="0" anchor="ctr" bIns="91425" lIns="91425" rIns="91425" tIns="91425"/>
          <a:lstStyle>
            <a:lvl1pPr indent="0" lvl="0" marL="0" rtl="0" algn="ctr">
              <a:spcBef>
                <a:spcPts val="0"/>
              </a:spcBef>
              <a:buClr>
                <a:srgbClr val="333333"/>
              </a:buClr>
              <a:buFont typeface="Roboto"/>
              <a:buNone/>
              <a:defRPr/>
            </a:lvl1pPr>
            <a:lvl2pPr indent="0" lvl="1" marL="457200" rtl="0">
              <a:spcBef>
                <a:spcPts val="0"/>
              </a:spcBef>
              <a:buClr>
                <a:srgbClr val="888888"/>
              </a:buClr>
              <a:buFont typeface="Roboto"/>
              <a:buNone/>
              <a:defRPr/>
            </a:lvl2pPr>
            <a:lvl3pPr indent="0" lvl="2" marL="914400" rtl="0">
              <a:spcBef>
                <a:spcPts val="0"/>
              </a:spcBef>
              <a:buClr>
                <a:srgbClr val="888888"/>
              </a:buClr>
              <a:buFont typeface="Roboto"/>
              <a:buNone/>
              <a:defRPr/>
            </a:lvl3pPr>
            <a:lvl4pPr indent="0" lvl="3" marL="1371600" rtl="0">
              <a:spcBef>
                <a:spcPts val="0"/>
              </a:spcBef>
              <a:buClr>
                <a:srgbClr val="888888"/>
              </a:buClr>
              <a:buFont typeface="Roboto"/>
              <a:buNone/>
              <a:defRPr/>
            </a:lvl4pPr>
            <a:lvl5pPr indent="0" lvl="4" marL="1828800" rtl="0">
              <a:spcBef>
                <a:spcPts val="0"/>
              </a:spcBef>
              <a:buClr>
                <a:srgbClr val="888888"/>
              </a:buClr>
              <a:buFont typeface="Roboto"/>
              <a:buNone/>
              <a:defRPr/>
            </a:lvl5pPr>
            <a:lvl6pPr indent="0" lvl="5" marL="2286000" rtl="0">
              <a:spcBef>
                <a:spcPts val="0"/>
              </a:spcBef>
              <a:buClr>
                <a:srgbClr val="888888"/>
              </a:buClr>
              <a:buFont typeface="Arial"/>
              <a:buNone/>
              <a:defRPr/>
            </a:lvl6pPr>
            <a:lvl7pPr indent="0" lvl="6" marL="2743200" rtl="0">
              <a:spcBef>
                <a:spcPts val="0"/>
              </a:spcBef>
              <a:buClr>
                <a:srgbClr val="888888"/>
              </a:buClr>
              <a:buFont typeface="Arial"/>
              <a:buNone/>
              <a:defRPr/>
            </a:lvl7pPr>
            <a:lvl8pPr indent="0" lvl="7" marL="3200400" rtl="0">
              <a:spcBef>
                <a:spcPts val="0"/>
              </a:spcBef>
              <a:buClr>
                <a:srgbClr val="888888"/>
              </a:buClr>
              <a:buFont typeface="Arial"/>
              <a:buNone/>
              <a:defRPr/>
            </a:lvl8pPr>
            <a:lvl9pPr indent="0" lvl="8" marL="3657600" rtl="0">
              <a:spcBef>
                <a:spcPts val="0"/>
              </a:spcBef>
              <a:buClr>
                <a:srgbClr val="888888"/>
              </a:buClr>
              <a:buFont typeface="Arial"/>
              <a:buNone/>
              <a:defRPr/>
            </a:lvl9pPr>
          </a:lstStyle>
          <a:p/>
        </p:txBody>
      </p:sp>
      <p:pic>
        <p:nvPicPr>
          <p:cNvPr descr="icon.png" id="525" name="Shape 525"/>
          <p:cNvPicPr preferRelativeResize="0"/>
          <p:nvPr/>
        </p:nvPicPr>
        <p:blipFill rotWithShape="1">
          <a:blip r:embed="rId2">
            <a:alphaModFix/>
          </a:blip>
          <a:srcRect b="504" l="0" r="0" t="514"/>
          <a:stretch/>
        </p:blipFill>
        <p:spPr>
          <a:xfrm>
            <a:off x="4419600" y="4272616"/>
            <a:ext cx="304800" cy="2682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t">
    <p:spTree>
      <p:nvGrpSpPr>
        <p:cNvPr id="526" name="Shape 526"/>
        <p:cNvGrpSpPr/>
        <p:nvPr/>
      </p:nvGrpSpPr>
      <p:grpSpPr>
        <a:xfrm>
          <a:off x="0" y="0"/>
          <a:ext cx="0" cy="0"/>
          <a:chOff x="0" y="0"/>
          <a:chExt cx="0" cy="0"/>
        </a:xfrm>
      </p:grpSpPr>
      <p:sp>
        <p:nvSpPr>
          <p:cNvPr id="527" name="Shape 527"/>
          <p:cNvSpPr txBox="1"/>
          <p:nvPr>
            <p:ph idx="1" type="body"/>
          </p:nvPr>
        </p:nvSpPr>
        <p:spPr>
          <a:xfrm>
            <a:off x="364616"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28" name="Shape 528"/>
          <p:cNvSpPr txBox="1"/>
          <p:nvPr>
            <p:ph idx="2" type="body"/>
          </p:nvPr>
        </p:nvSpPr>
        <p:spPr>
          <a:xfrm>
            <a:off x="364616"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29" name="Shape 529"/>
          <p:cNvSpPr txBox="1"/>
          <p:nvPr>
            <p:ph idx="3" type="body"/>
          </p:nvPr>
        </p:nvSpPr>
        <p:spPr>
          <a:xfrm>
            <a:off x="364613"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0" name="Shape 530"/>
          <p:cNvSpPr txBox="1"/>
          <p:nvPr>
            <p:ph idx="4" type="body"/>
          </p:nvPr>
        </p:nvSpPr>
        <p:spPr>
          <a:xfrm>
            <a:off x="364616"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1" name="Shape 531"/>
          <p:cNvSpPr txBox="1"/>
          <p:nvPr>
            <p:ph idx="5" type="body"/>
          </p:nvPr>
        </p:nvSpPr>
        <p:spPr>
          <a:xfrm>
            <a:off x="364616"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2" name="Shape 532"/>
          <p:cNvSpPr txBox="1"/>
          <p:nvPr>
            <p:ph idx="6" type="body"/>
          </p:nvPr>
        </p:nvSpPr>
        <p:spPr>
          <a:xfrm>
            <a:off x="364613"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3" name="Shape 533"/>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534" name="Shape 534"/>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5" name="Shape 535"/>
          <p:cNvSpPr txBox="1"/>
          <p:nvPr>
            <p:ph idx="7" type="body"/>
          </p:nvPr>
        </p:nvSpPr>
        <p:spPr>
          <a:xfrm>
            <a:off x="2514602" y="2180507"/>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6" name="Shape 536"/>
          <p:cNvSpPr txBox="1"/>
          <p:nvPr>
            <p:ph idx="8" type="body"/>
          </p:nvPr>
        </p:nvSpPr>
        <p:spPr>
          <a:xfrm>
            <a:off x="2514602" y="1794640"/>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7" name="Shape 537"/>
          <p:cNvSpPr txBox="1"/>
          <p:nvPr>
            <p:ph idx="9" type="body"/>
          </p:nvPr>
        </p:nvSpPr>
        <p:spPr>
          <a:xfrm>
            <a:off x="2514600"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8" name="Shape 538"/>
          <p:cNvSpPr txBox="1"/>
          <p:nvPr>
            <p:ph idx="13" type="body"/>
          </p:nvPr>
        </p:nvSpPr>
        <p:spPr>
          <a:xfrm>
            <a:off x="2514602" y="3780707"/>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39" name="Shape 539"/>
          <p:cNvSpPr txBox="1"/>
          <p:nvPr>
            <p:ph idx="14" type="body"/>
          </p:nvPr>
        </p:nvSpPr>
        <p:spPr>
          <a:xfrm>
            <a:off x="2514602" y="3394839"/>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0" name="Shape 540"/>
          <p:cNvSpPr txBox="1"/>
          <p:nvPr>
            <p:ph idx="15" type="body"/>
          </p:nvPr>
        </p:nvSpPr>
        <p:spPr>
          <a:xfrm>
            <a:off x="2514600"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1" name="Shape 541"/>
          <p:cNvSpPr txBox="1"/>
          <p:nvPr>
            <p:ph idx="16" type="body"/>
          </p:nvPr>
        </p:nvSpPr>
        <p:spPr>
          <a:xfrm>
            <a:off x="4661642"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2" name="Shape 542"/>
          <p:cNvSpPr txBox="1"/>
          <p:nvPr>
            <p:ph idx="17" type="body"/>
          </p:nvPr>
        </p:nvSpPr>
        <p:spPr>
          <a:xfrm>
            <a:off x="4661642"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3" name="Shape 543"/>
          <p:cNvSpPr txBox="1"/>
          <p:nvPr>
            <p:ph idx="18" type="body"/>
          </p:nvPr>
        </p:nvSpPr>
        <p:spPr>
          <a:xfrm>
            <a:off x="4661639"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4" name="Shape 544"/>
          <p:cNvSpPr txBox="1"/>
          <p:nvPr>
            <p:ph idx="19" type="body"/>
          </p:nvPr>
        </p:nvSpPr>
        <p:spPr>
          <a:xfrm>
            <a:off x="4661642"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5" name="Shape 545"/>
          <p:cNvSpPr txBox="1"/>
          <p:nvPr>
            <p:ph idx="20" type="body"/>
          </p:nvPr>
        </p:nvSpPr>
        <p:spPr>
          <a:xfrm>
            <a:off x="4661642"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6" name="Shape 546"/>
          <p:cNvSpPr txBox="1"/>
          <p:nvPr>
            <p:ph idx="21" type="body"/>
          </p:nvPr>
        </p:nvSpPr>
        <p:spPr>
          <a:xfrm>
            <a:off x="4661639"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7" name="Shape 547"/>
          <p:cNvSpPr txBox="1"/>
          <p:nvPr>
            <p:ph idx="22" type="body"/>
          </p:nvPr>
        </p:nvSpPr>
        <p:spPr>
          <a:xfrm>
            <a:off x="6808682" y="21805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8" name="Shape 548"/>
          <p:cNvSpPr txBox="1"/>
          <p:nvPr>
            <p:ph idx="23" type="body"/>
          </p:nvPr>
        </p:nvSpPr>
        <p:spPr>
          <a:xfrm>
            <a:off x="6808682" y="1794640"/>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49" name="Shape 549"/>
          <p:cNvSpPr txBox="1"/>
          <p:nvPr>
            <p:ph idx="24" type="body"/>
          </p:nvPr>
        </p:nvSpPr>
        <p:spPr>
          <a:xfrm>
            <a:off x="6808679" y="14287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0" name="Shape 550"/>
          <p:cNvSpPr txBox="1"/>
          <p:nvPr>
            <p:ph idx="25" type="body"/>
          </p:nvPr>
        </p:nvSpPr>
        <p:spPr>
          <a:xfrm>
            <a:off x="6808682" y="3780707"/>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1" name="Shape 551"/>
          <p:cNvSpPr txBox="1"/>
          <p:nvPr>
            <p:ph idx="26" type="body"/>
          </p:nvPr>
        </p:nvSpPr>
        <p:spPr>
          <a:xfrm>
            <a:off x="6808682" y="3394839"/>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2" name="Shape 552"/>
          <p:cNvSpPr txBox="1"/>
          <p:nvPr>
            <p:ph idx="27" type="body"/>
          </p:nvPr>
        </p:nvSpPr>
        <p:spPr>
          <a:xfrm>
            <a:off x="6808679" y="3028950"/>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ts 2">
    <p:spTree>
      <p:nvGrpSpPr>
        <p:cNvPr id="553" name="Shape 553"/>
        <p:cNvGrpSpPr/>
        <p:nvPr/>
      </p:nvGrpSpPr>
      <p:grpSpPr>
        <a:xfrm>
          <a:off x="0" y="0"/>
          <a:ext cx="0" cy="0"/>
          <a:chOff x="0" y="0"/>
          <a:chExt cx="0" cy="0"/>
        </a:xfrm>
      </p:grpSpPr>
      <p:sp>
        <p:nvSpPr>
          <p:cNvPr id="554" name="Shape 554"/>
          <p:cNvSpPr txBox="1"/>
          <p:nvPr>
            <p:ph idx="1" type="body"/>
          </p:nvPr>
        </p:nvSpPr>
        <p:spPr>
          <a:xfrm>
            <a:off x="364616" y="3013659"/>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5" name="Shape 555"/>
          <p:cNvSpPr txBox="1"/>
          <p:nvPr>
            <p:ph idx="2" type="body"/>
          </p:nvPr>
        </p:nvSpPr>
        <p:spPr>
          <a:xfrm>
            <a:off x="364616" y="2627792"/>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6" name="Shape 556"/>
          <p:cNvSpPr txBox="1"/>
          <p:nvPr>
            <p:ph idx="3" type="body"/>
          </p:nvPr>
        </p:nvSpPr>
        <p:spPr>
          <a:xfrm>
            <a:off x="364613"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7" name="Shape 557"/>
          <p:cNvSpPr txBox="1"/>
          <p:nvPr>
            <p:ph idx="11" type="ftr"/>
          </p:nvPr>
        </p:nvSpPr>
        <p:spPr>
          <a:xfrm>
            <a:off x="364615" y="4629150"/>
            <a:ext cx="8286600" cy="273900"/>
          </a:xfrm>
          <a:prstGeom prst="rect">
            <a:avLst/>
          </a:prstGeom>
          <a:noFill/>
          <a:ln>
            <a:noFill/>
          </a:ln>
        </p:spPr>
        <p:txBody>
          <a:bodyPr anchorCtr="0" anchor="b"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558" name="Shape 558"/>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59" name="Shape 559"/>
          <p:cNvSpPr txBox="1"/>
          <p:nvPr>
            <p:ph idx="4" type="body"/>
          </p:nvPr>
        </p:nvSpPr>
        <p:spPr>
          <a:xfrm>
            <a:off x="2514602" y="3013659"/>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0" name="Shape 560"/>
          <p:cNvSpPr txBox="1"/>
          <p:nvPr>
            <p:ph idx="5" type="body"/>
          </p:nvPr>
        </p:nvSpPr>
        <p:spPr>
          <a:xfrm>
            <a:off x="2514602" y="2627792"/>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1" name="Shape 561"/>
          <p:cNvSpPr txBox="1"/>
          <p:nvPr>
            <p:ph idx="6" type="body"/>
          </p:nvPr>
        </p:nvSpPr>
        <p:spPr>
          <a:xfrm>
            <a:off x="2514600"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2" name="Shape 562"/>
          <p:cNvSpPr txBox="1"/>
          <p:nvPr>
            <p:ph idx="7" type="body"/>
          </p:nvPr>
        </p:nvSpPr>
        <p:spPr>
          <a:xfrm>
            <a:off x="4654923" y="3013659"/>
            <a:ext cx="1997699"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3" name="Shape 563"/>
          <p:cNvSpPr txBox="1"/>
          <p:nvPr>
            <p:ph idx="8" type="body"/>
          </p:nvPr>
        </p:nvSpPr>
        <p:spPr>
          <a:xfrm>
            <a:off x="4654923" y="2627792"/>
            <a:ext cx="1997699"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4" name="Shape 564"/>
          <p:cNvSpPr txBox="1"/>
          <p:nvPr>
            <p:ph idx="9" type="body"/>
          </p:nvPr>
        </p:nvSpPr>
        <p:spPr>
          <a:xfrm>
            <a:off x="4654919"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5" name="Shape 565"/>
          <p:cNvSpPr txBox="1"/>
          <p:nvPr>
            <p:ph idx="13" type="body"/>
          </p:nvPr>
        </p:nvSpPr>
        <p:spPr>
          <a:xfrm>
            <a:off x="6801963" y="3013659"/>
            <a:ext cx="1997700" cy="4062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6" name="Shape 566"/>
          <p:cNvSpPr txBox="1"/>
          <p:nvPr>
            <p:ph idx="14" type="body"/>
          </p:nvPr>
        </p:nvSpPr>
        <p:spPr>
          <a:xfrm>
            <a:off x="6801963" y="2627792"/>
            <a:ext cx="1997700" cy="441300"/>
          </a:xfrm>
          <a:prstGeom prst="rect">
            <a:avLst/>
          </a:prstGeom>
          <a:noFill/>
          <a:ln>
            <a:noFill/>
          </a:ln>
        </p:spPr>
        <p:txBody>
          <a:bodyPr anchorCtr="0" anchor="t" bIns="91425" lIns="91425" rIns="91425" tIns="91425"/>
          <a:lstStyle>
            <a:lvl1pPr lvl="0" rtl="0">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67" name="Shape 567"/>
          <p:cNvSpPr txBox="1"/>
          <p:nvPr>
            <p:ph idx="15" type="body"/>
          </p:nvPr>
        </p:nvSpPr>
        <p:spPr>
          <a:xfrm>
            <a:off x="6801960" y="2087674"/>
            <a:ext cx="1809900" cy="4239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am">
    <p:spTree>
      <p:nvGrpSpPr>
        <p:cNvPr id="568" name="Shape 568"/>
        <p:cNvGrpSpPr/>
        <p:nvPr/>
      </p:nvGrpSpPr>
      <p:grpSpPr>
        <a:xfrm>
          <a:off x="0" y="0"/>
          <a:ext cx="0" cy="0"/>
          <a:chOff x="0" y="0"/>
          <a:chExt cx="0" cy="0"/>
        </a:xfrm>
      </p:grpSpPr>
      <p:sp>
        <p:nvSpPr>
          <p:cNvPr id="569" name="Shape 569"/>
          <p:cNvSpPr txBox="1"/>
          <p:nvPr>
            <p:ph idx="1" type="body"/>
          </p:nvPr>
        </p:nvSpPr>
        <p:spPr>
          <a:xfrm>
            <a:off x="25146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0" name="Shape 570"/>
          <p:cNvSpPr txBox="1"/>
          <p:nvPr>
            <p:ph idx="2" type="body"/>
          </p:nvPr>
        </p:nvSpPr>
        <p:spPr>
          <a:xfrm>
            <a:off x="25146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1" name="Shape 571"/>
          <p:cNvSpPr txBox="1"/>
          <p:nvPr>
            <p:ph idx="3" type="body"/>
          </p:nvPr>
        </p:nvSpPr>
        <p:spPr>
          <a:xfrm>
            <a:off x="46482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2" name="Shape 572"/>
          <p:cNvSpPr txBox="1"/>
          <p:nvPr>
            <p:ph idx="4" type="body"/>
          </p:nvPr>
        </p:nvSpPr>
        <p:spPr>
          <a:xfrm>
            <a:off x="46482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3" name="Shape 573"/>
          <p:cNvSpPr txBox="1"/>
          <p:nvPr>
            <p:ph idx="5" type="body"/>
          </p:nvPr>
        </p:nvSpPr>
        <p:spPr>
          <a:xfrm>
            <a:off x="6815400"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4" name="Shape 574"/>
          <p:cNvSpPr txBox="1"/>
          <p:nvPr>
            <p:ph idx="6" type="body"/>
          </p:nvPr>
        </p:nvSpPr>
        <p:spPr>
          <a:xfrm>
            <a:off x="6815400"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5" name="Shape 575"/>
          <p:cNvSpPr txBox="1"/>
          <p:nvPr>
            <p:ph idx="7" type="body"/>
          </p:nvPr>
        </p:nvSpPr>
        <p:spPr>
          <a:xfrm>
            <a:off x="366488" y="2353950"/>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6" name="Shape 576"/>
          <p:cNvSpPr txBox="1"/>
          <p:nvPr>
            <p:ph idx="8" type="body"/>
          </p:nvPr>
        </p:nvSpPr>
        <p:spPr>
          <a:xfrm>
            <a:off x="366488" y="2568630"/>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7" name="Shape 577"/>
          <p:cNvSpPr txBox="1"/>
          <p:nvPr>
            <p:ph idx="9" type="body"/>
          </p:nvPr>
        </p:nvSpPr>
        <p:spPr>
          <a:xfrm>
            <a:off x="25146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8" name="Shape 578"/>
          <p:cNvSpPr txBox="1"/>
          <p:nvPr>
            <p:ph idx="13" type="body"/>
          </p:nvPr>
        </p:nvSpPr>
        <p:spPr>
          <a:xfrm>
            <a:off x="25146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79" name="Shape 579"/>
          <p:cNvSpPr txBox="1"/>
          <p:nvPr>
            <p:ph idx="14" type="body"/>
          </p:nvPr>
        </p:nvSpPr>
        <p:spPr>
          <a:xfrm>
            <a:off x="46482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0" name="Shape 580"/>
          <p:cNvSpPr txBox="1"/>
          <p:nvPr>
            <p:ph idx="15" type="body"/>
          </p:nvPr>
        </p:nvSpPr>
        <p:spPr>
          <a:xfrm>
            <a:off x="46482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1" name="Shape 581"/>
          <p:cNvSpPr txBox="1"/>
          <p:nvPr>
            <p:ph idx="16" type="body"/>
          </p:nvPr>
        </p:nvSpPr>
        <p:spPr>
          <a:xfrm>
            <a:off x="6815400"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2" name="Shape 582"/>
          <p:cNvSpPr txBox="1"/>
          <p:nvPr>
            <p:ph idx="17" type="body"/>
          </p:nvPr>
        </p:nvSpPr>
        <p:spPr>
          <a:xfrm>
            <a:off x="6815400"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3" name="Shape 583"/>
          <p:cNvSpPr txBox="1"/>
          <p:nvPr>
            <p:ph idx="18" type="body"/>
          </p:nvPr>
        </p:nvSpPr>
        <p:spPr>
          <a:xfrm>
            <a:off x="366488" y="4021948"/>
            <a:ext cx="16617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4" name="Shape 584"/>
          <p:cNvSpPr txBox="1"/>
          <p:nvPr>
            <p:ph idx="19" type="body"/>
          </p:nvPr>
        </p:nvSpPr>
        <p:spPr>
          <a:xfrm>
            <a:off x="366488" y="4236626"/>
            <a:ext cx="1661700" cy="259800"/>
          </a:xfrm>
          <a:prstGeom prst="rect">
            <a:avLst/>
          </a:prstGeom>
          <a:noFill/>
          <a:ln>
            <a:noFill/>
          </a:ln>
        </p:spPr>
        <p:txBody>
          <a:bodyPr anchorCtr="0" anchor="t" bIns="91425" lIns="91425" rIns="91425" tIns="91425"/>
          <a:lstStyle>
            <a:lvl1pPr lvl="0" rtl="0">
              <a:lnSpc>
                <a:spcPct val="8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5" name="Shape 585"/>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eam2">
    <p:spTree>
      <p:nvGrpSpPr>
        <p:cNvPr id="586" name="Shape 586"/>
        <p:cNvGrpSpPr/>
        <p:nvPr/>
      </p:nvGrpSpPr>
      <p:grpSpPr>
        <a:xfrm>
          <a:off x="0" y="0"/>
          <a:ext cx="0" cy="0"/>
          <a:chOff x="0" y="0"/>
          <a:chExt cx="0" cy="0"/>
        </a:xfrm>
      </p:grpSpPr>
      <p:sp>
        <p:nvSpPr>
          <p:cNvPr id="587" name="Shape 587"/>
          <p:cNvSpPr txBox="1"/>
          <p:nvPr>
            <p:ph idx="1" type="body"/>
          </p:nvPr>
        </p:nvSpPr>
        <p:spPr>
          <a:xfrm>
            <a:off x="3273443" y="1526932"/>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8" name="Shape 588"/>
          <p:cNvSpPr txBox="1"/>
          <p:nvPr>
            <p:ph idx="2" type="body"/>
          </p:nvPr>
        </p:nvSpPr>
        <p:spPr>
          <a:xfrm>
            <a:off x="3273443" y="1755049"/>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89" name="Shape 589"/>
          <p:cNvSpPr txBox="1"/>
          <p:nvPr>
            <p:ph idx="3" type="body"/>
          </p:nvPr>
        </p:nvSpPr>
        <p:spPr>
          <a:xfrm>
            <a:off x="3273443" y="2747675"/>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0" name="Shape 590"/>
          <p:cNvSpPr txBox="1"/>
          <p:nvPr>
            <p:ph idx="4" type="body"/>
          </p:nvPr>
        </p:nvSpPr>
        <p:spPr>
          <a:xfrm>
            <a:off x="3273443" y="2975791"/>
            <a:ext cx="1510499"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1" name="Shape 591"/>
          <p:cNvSpPr txBox="1"/>
          <p:nvPr>
            <p:ph idx="5" type="body"/>
          </p:nvPr>
        </p:nvSpPr>
        <p:spPr>
          <a:xfrm>
            <a:off x="3273443" y="3968419"/>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2" name="Shape 592"/>
          <p:cNvSpPr txBox="1"/>
          <p:nvPr>
            <p:ph idx="6" type="body"/>
          </p:nvPr>
        </p:nvSpPr>
        <p:spPr>
          <a:xfrm>
            <a:off x="3273443" y="4196535"/>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3" name="Shape 593"/>
          <p:cNvSpPr txBox="1"/>
          <p:nvPr>
            <p:ph idx="7" type="body"/>
          </p:nvPr>
        </p:nvSpPr>
        <p:spPr>
          <a:xfrm>
            <a:off x="5407044" y="1526932"/>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4" name="Shape 594"/>
          <p:cNvSpPr txBox="1"/>
          <p:nvPr>
            <p:ph idx="8" type="body"/>
          </p:nvPr>
        </p:nvSpPr>
        <p:spPr>
          <a:xfrm>
            <a:off x="5407044" y="1755049"/>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5" name="Shape 595"/>
          <p:cNvSpPr txBox="1"/>
          <p:nvPr>
            <p:ph idx="9" type="body"/>
          </p:nvPr>
        </p:nvSpPr>
        <p:spPr>
          <a:xfrm>
            <a:off x="5407044" y="2747675"/>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6" name="Shape 596"/>
          <p:cNvSpPr txBox="1"/>
          <p:nvPr>
            <p:ph idx="13" type="body"/>
          </p:nvPr>
        </p:nvSpPr>
        <p:spPr>
          <a:xfrm>
            <a:off x="5407044" y="2975791"/>
            <a:ext cx="1510499"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7" name="Shape 597"/>
          <p:cNvSpPr txBox="1"/>
          <p:nvPr>
            <p:ph idx="14" type="body"/>
          </p:nvPr>
        </p:nvSpPr>
        <p:spPr>
          <a:xfrm>
            <a:off x="5407044" y="3968419"/>
            <a:ext cx="1510499"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8" name="Shape 598"/>
          <p:cNvSpPr txBox="1"/>
          <p:nvPr>
            <p:ph idx="15" type="body"/>
          </p:nvPr>
        </p:nvSpPr>
        <p:spPr>
          <a:xfrm>
            <a:off x="5407044" y="4196535"/>
            <a:ext cx="1510499"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599" name="Shape 599"/>
          <p:cNvSpPr txBox="1"/>
          <p:nvPr>
            <p:ph idx="16" type="body"/>
          </p:nvPr>
        </p:nvSpPr>
        <p:spPr>
          <a:xfrm>
            <a:off x="7560609" y="1526932"/>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0" name="Shape 600"/>
          <p:cNvSpPr txBox="1"/>
          <p:nvPr>
            <p:ph idx="17" type="body"/>
          </p:nvPr>
        </p:nvSpPr>
        <p:spPr>
          <a:xfrm>
            <a:off x="7560609" y="1755049"/>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1" name="Shape 601"/>
          <p:cNvSpPr txBox="1"/>
          <p:nvPr>
            <p:ph idx="18" type="body"/>
          </p:nvPr>
        </p:nvSpPr>
        <p:spPr>
          <a:xfrm>
            <a:off x="7560609" y="2747675"/>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2" name="Shape 602"/>
          <p:cNvSpPr txBox="1"/>
          <p:nvPr>
            <p:ph idx="19" type="body"/>
          </p:nvPr>
        </p:nvSpPr>
        <p:spPr>
          <a:xfrm>
            <a:off x="7560609" y="2975791"/>
            <a:ext cx="1510500"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3" name="Shape 603"/>
          <p:cNvSpPr txBox="1"/>
          <p:nvPr>
            <p:ph idx="20" type="body"/>
          </p:nvPr>
        </p:nvSpPr>
        <p:spPr>
          <a:xfrm>
            <a:off x="7560609" y="3968419"/>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4" name="Shape 604"/>
          <p:cNvSpPr txBox="1"/>
          <p:nvPr>
            <p:ph idx="21" type="body"/>
          </p:nvPr>
        </p:nvSpPr>
        <p:spPr>
          <a:xfrm>
            <a:off x="7560609" y="4196535"/>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5" name="Shape 605"/>
          <p:cNvSpPr txBox="1"/>
          <p:nvPr>
            <p:ph idx="22" type="body"/>
          </p:nvPr>
        </p:nvSpPr>
        <p:spPr>
          <a:xfrm>
            <a:off x="1130844" y="1526932"/>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6" name="Shape 606"/>
          <p:cNvSpPr txBox="1"/>
          <p:nvPr>
            <p:ph idx="23" type="body"/>
          </p:nvPr>
        </p:nvSpPr>
        <p:spPr>
          <a:xfrm>
            <a:off x="1130844" y="1755049"/>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7" name="Shape 607"/>
          <p:cNvSpPr txBox="1"/>
          <p:nvPr>
            <p:ph idx="24" type="body"/>
          </p:nvPr>
        </p:nvSpPr>
        <p:spPr>
          <a:xfrm>
            <a:off x="1130844" y="2747675"/>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8" name="Shape 608"/>
          <p:cNvSpPr txBox="1"/>
          <p:nvPr>
            <p:ph idx="25" type="body"/>
          </p:nvPr>
        </p:nvSpPr>
        <p:spPr>
          <a:xfrm>
            <a:off x="1130844" y="2975791"/>
            <a:ext cx="1510500" cy="428399"/>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09" name="Shape 609"/>
          <p:cNvSpPr txBox="1"/>
          <p:nvPr>
            <p:ph idx="26" type="body"/>
          </p:nvPr>
        </p:nvSpPr>
        <p:spPr>
          <a:xfrm>
            <a:off x="1130844" y="3968419"/>
            <a:ext cx="1510500" cy="2598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0" name="Shape 610"/>
          <p:cNvSpPr txBox="1"/>
          <p:nvPr>
            <p:ph idx="27" type="body"/>
          </p:nvPr>
        </p:nvSpPr>
        <p:spPr>
          <a:xfrm>
            <a:off x="1130844" y="4196535"/>
            <a:ext cx="1510500" cy="428400"/>
          </a:xfrm>
          <a:prstGeom prst="rect">
            <a:avLst/>
          </a:prstGeom>
          <a:noFill/>
          <a:ln>
            <a:noFill/>
          </a:ln>
        </p:spPr>
        <p:txBody>
          <a:bodyPr anchorCtr="0" anchor="t" bIns="91425" lIns="91425" rIns="91425" tIns="91425"/>
          <a:lstStyle>
            <a:lvl1pPr lvl="0" rtl="0">
              <a:lnSpc>
                <a:spcPct val="90000"/>
              </a:lnSpc>
              <a:spcBef>
                <a:spcPts val="0"/>
              </a:spcBef>
              <a:spcAft>
                <a:spcPts val="400"/>
              </a:spcAft>
              <a:defRPr/>
            </a:lvl1pPr>
            <a:lvl2pPr indent="0" lvl="1" marL="0" rtl="0">
              <a:spcBef>
                <a:spcPts val="0"/>
              </a:spcBef>
              <a:buClr>
                <a:schemeClr val="dk2"/>
              </a:buClr>
              <a:buFont typeface="Arial"/>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1" name="Shape 611"/>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ography">
    <p:spTree>
      <p:nvGrpSpPr>
        <p:cNvPr id="612" name="Shape 612"/>
        <p:cNvGrpSpPr/>
        <p:nvPr/>
      </p:nvGrpSpPr>
      <p:grpSpPr>
        <a:xfrm>
          <a:off x="0" y="0"/>
          <a:ext cx="0" cy="0"/>
          <a:chOff x="0" y="0"/>
          <a:chExt cx="0" cy="0"/>
        </a:xfrm>
      </p:grpSpPr>
      <p:sp>
        <p:nvSpPr>
          <p:cNvPr id="613" name="Shape 613"/>
          <p:cNvSpPr txBox="1"/>
          <p:nvPr>
            <p:ph type="title"/>
          </p:nvPr>
        </p:nvSpPr>
        <p:spPr>
          <a:xfrm>
            <a:off x="2514600" y="931959"/>
            <a:ext cx="6268200" cy="362400"/>
          </a:xfrm>
          <a:prstGeom prst="rect">
            <a:avLst/>
          </a:prstGeom>
          <a:noFill/>
          <a:ln>
            <a:noFill/>
          </a:ln>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4" name="Shape 614"/>
          <p:cNvSpPr txBox="1"/>
          <p:nvPr>
            <p:ph idx="1" type="body"/>
          </p:nvPr>
        </p:nvSpPr>
        <p:spPr>
          <a:xfrm>
            <a:off x="2514600" y="1973899"/>
            <a:ext cx="6268200" cy="2446200"/>
          </a:xfrm>
          <a:prstGeom prst="rect">
            <a:avLst/>
          </a:prstGeom>
          <a:noFill/>
          <a:ln>
            <a:noFill/>
          </a:ln>
        </p:spPr>
        <p:txBody>
          <a:bodyPr anchorCtr="0" anchor="t" bIns="91425" lIns="91425" rIns="91425" tIns="91425"/>
          <a:lstStyle>
            <a:lvl1pPr lvl="0" rtl="0">
              <a:spcBef>
                <a:spcPts val="0"/>
              </a:spcBef>
              <a:defRPr/>
            </a:lvl1pPr>
            <a:lvl2pPr indent="-182520" lvl="1" marL="284120"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5" name="Shape 615"/>
          <p:cNvSpPr txBox="1"/>
          <p:nvPr>
            <p:ph idx="2" type="body"/>
          </p:nvPr>
        </p:nvSpPr>
        <p:spPr>
          <a:xfrm>
            <a:off x="2514600" y="1327946"/>
            <a:ext cx="6268200" cy="225600"/>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6" name="Shape 616"/>
          <p:cNvSpPr txBox="1"/>
          <p:nvPr>
            <p:ph idx="3" type="body"/>
          </p:nvPr>
        </p:nvSpPr>
        <p:spPr>
          <a:xfrm>
            <a:off x="2514600" y="1560940"/>
            <a:ext cx="6268200" cy="225599"/>
          </a:xfrm>
          <a:prstGeom prst="rect">
            <a:avLst/>
          </a:prstGeom>
          <a:noFill/>
          <a:ln>
            <a:noFill/>
          </a:ln>
        </p:spPr>
        <p:txBody>
          <a:bodyPr anchorCtr="0" anchor="t" bIns="91425" lIns="91425" rIns="91425" tIns="91425"/>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meline">
    <p:spTree>
      <p:nvGrpSpPr>
        <p:cNvPr id="617" name="Shape 617"/>
        <p:cNvGrpSpPr/>
        <p:nvPr/>
      </p:nvGrpSpPr>
      <p:grpSpPr>
        <a:xfrm>
          <a:off x="0" y="0"/>
          <a:ext cx="0" cy="0"/>
          <a:chOff x="0" y="0"/>
          <a:chExt cx="0" cy="0"/>
        </a:xfrm>
      </p:grpSpPr>
      <p:sp>
        <p:nvSpPr>
          <p:cNvPr id="618" name="Shape 618"/>
          <p:cNvSpPr txBox="1"/>
          <p:nvPr>
            <p:ph idx="1" type="body"/>
          </p:nvPr>
        </p:nvSpPr>
        <p:spPr>
          <a:xfrm>
            <a:off x="1783089"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19" name="Shape 619"/>
          <p:cNvSpPr txBox="1"/>
          <p:nvPr>
            <p:ph idx="2" type="body"/>
          </p:nvPr>
        </p:nvSpPr>
        <p:spPr>
          <a:xfrm>
            <a:off x="2482864"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0" name="Shape 620"/>
          <p:cNvSpPr txBox="1"/>
          <p:nvPr>
            <p:ph idx="3" type="body"/>
          </p:nvPr>
        </p:nvSpPr>
        <p:spPr>
          <a:xfrm>
            <a:off x="3182638"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1" name="Shape 621"/>
          <p:cNvSpPr txBox="1"/>
          <p:nvPr>
            <p:ph idx="4" type="body"/>
          </p:nvPr>
        </p:nvSpPr>
        <p:spPr>
          <a:xfrm>
            <a:off x="3882412"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2" name="Shape 622"/>
          <p:cNvSpPr txBox="1"/>
          <p:nvPr>
            <p:ph idx="5" type="body"/>
          </p:nvPr>
        </p:nvSpPr>
        <p:spPr>
          <a:xfrm>
            <a:off x="4582187"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3" name="Shape 623"/>
          <p:cNvSpPr txBox="1"/>
          <p:nvPr>
            <p:ph idx="6" type="body"/>
          </p:nvPr>
        </p:nvSpPr>
        <p:spPr>
          <a:xfrm>
            <a:off x="5281962"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4" name="Shape 624"/>
          <p:cNvSpPr txBox="1"/>
          <p:nvPr>
            <p:ph idx="7" type="body"/>
          </p:nvPr>
        </p:nvSpPr>
        <p:spPr>
          <a:xfrm>
            <a:off x="5981735"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5" name="Shape 625"/>
          <p:cNvSpPr txBox="1"/>
          <p:nvPr>
            <p:ph idx="8" type="body"/>
          </p:nvPr>
        </p:nvSpPr>
        <p:spPr>
          <a:xfrm>
            <a:off x="6681510"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6" name="Shape 626"/>
          <p:cNvSpPr txBox="1"/>
          <p:nvPr>
            <p:ph idx="9" type="body"/>
          </p:nvPr>
        </p:nvSpPr>
        <p:spPr>
          <a:xfrm>
            <a:off x="7381285"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7" name="Shape 627"/>
          <p:cNvSpPr txBox="1"/>
          <p:nvPr>
            <p:ph idx="13" type="body"/>
          </p:nvPr>
        </p:nvSpPr>
        <p:spPr>
          <a:xfrm>
            <a:off x="8081060"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8" name="Shape 628"/>
          <p:cNvSpPr txBox="1"/>
          <p:nvPr>
            <p:ph idx="14" type="body"/>
          </p:nvPr>
        </p:nvSpPr>
        <p:spPr>
          <a:xfrm>
            <a:off x="372959" y="2361308"/>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29" name="Shape 629"/>
          <p:cNvSpPr txBox="1"/>
          <p:nvPr>
            <p:ph idx="15" type="body"/>
          </p:nvPr>
        </p:nvSpPr>
        <p:spPr>
          <a:xfrm>
            <a:off x="383539" y="1912527"/>
            <a:ext cx="592500"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0" name="Shape 630"/>
          <p:cNvSpPr txBox="1"/>
          <p:nvPr>
            <p:ph idx="16" type="body"/>
          </p:nvPr>
        </p:nvSpPr>
        <p:spPr>
          <a:xfrm>
            <a:off x="372959" y="1593786"/>
            <a:ext cx="2006700" cy="260400"/>
          </a:xfrm>
          <a:prstGeom prst="rect">
            <a:avLst/>
          </a:prstGeom>
          <a:solidFill>
            <a:schemeClr val="accent1"/>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1" name="Shape 631"/>
          <p:cNvSpPr txBox="1"/>
          <p:nvPr>
            <p:ph idx="17" type="body"/>
          </p:nvPr>
        </p:nvSpPr>
        <p:spPr>
          <a:xfrm>
            <a:off x="2503516" y="1593786"/>
            <a:ext cx="2006699" cy="260400"/>
          </a:xfrm>
          <a:prstGeom prst="rect">
            <a:avLst/>
          </a:prstGeom>
          <a:solidFill>
            <a:srgbClr val="EA4335"/>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2" name="Shape 632"/>
          <p:cNvSpPr txBox="1"/>
          <p:nvPr>
            <p:ph idx="18" type="body"/>
          </p:nvPr>
        </p:nvSpPr>
        <p:spPr>
          <a:xfrm>
            <a:off x="4634073" y="1593786"/>
            <a:ext cx="2006700" cy="260400"/>
          </a:xfrm>
          <a:prstGeom prst="rect">
            <a:avLst/>
          </a:prstGeom>
          <a:solidFill>
            <a:srgbClr val="FBBC05"/>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3" name="Shape 633"/>
          <p:cNvSpPr txBox="1"/>
          <p:nvPr>
            <p:ph idx="19" type="body"/>
          </p:nvPr>
        </p:nvSpPr>
        <p:spPr>
          <a:xfrm>
            <a:off x="6764635" y="1593786"/>
            <a:ext cx="2006700" cy="260400"/>
          </a:xfrm>
          <a:prstGeom prst="rect">
            <a:avLst/>
          </a:prstGeom>
          <a:solidFill>
            <a:srgbClr val="34A853"/>
          </a:solidFill>
          <a:ln>
            <a:noFill/>
          </a:ln>
        </p:spPr>
        <p:txBody>
          <a:bodyPr anchorCtr="0" anchor="ctr" bIns="91425" lIns="91425" rIns="91425" tIns="91425"/>
          <a:lstStyle>
            <a:lvl1pPr lvl="0" rtl="0" algn="ctr">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4" name="Shape 634"/>
          <p:cNvSpPr txBox="1"/>
          <p:nvPr>
            <p:ph idx="20" type="body"/>
          </p:nvPr>
        </p:nvSpPr>
        <p:spPr>
          <a:xfrm>
            <a:off x="1083315" y="1912527"/>
            <a:ext cx="592499" cy="197100"/>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5" name="Shape 635"/>
          <p:cNvSpPr txBox="1"/>
          <p:nvPr>
            <p:ph idx="21" type="body"/>
          </p:nvPr>
        </p:nvSpPr>
        <p:spPr>
          <a:xfrm>
            <a:off x="1770589" y="2733661"/>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6" name="Shape 636"/>
          <p:cNvSpPr txBox="1"/>
          <p:nvPr>
            <p:ph idx="22" type="body"/>
          </p:nvPr>
        </p:nvSpPr>
        <p:spPr>
          <a:xfrm>
            <a:off x="3168222" y="3106014"/>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7" name="Shape 637"/>
          <p:cNvSpPr txBox="1"/>
          <p:nvPr>
            <p:ph idx="23" type="body"/>
          </p:nvPr>
        </p:nvSpPr>
        <p:spPr>
          <a:xfrm>
            <a:off x="4565853" y="3478367"/>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8" name="Shape 638"/>
          <p:cNvSpPr txBox="1"/>
          <p:nvPr>
            <p:ph idx="24" type="body"/>
          </p:nvPr>
        </p:nvSpPr>
        <p:spPr>
          <a:xfrm>
            <a:off x="5963485" y="3850719"/>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39" name="Shape 639"/>
          <p:cNvSpPr txBox="1"/>
          <p:nvPr>
            <p:ph idx="25" type="body"/>
          </p:nvPr>
        </p:nvSpPr>
        <p:spPr>
          <a:xfrm>
            <a:off x="7361114" y="4223071"/>
            <a:ext cx="1410000" cy="286500"/>
          </a:xfrm>
          <a:prstGeom prst="rect">
            <a:avLst/>
          </a:prstGeom>
          <a:solidFill>
            <a:srgbClr val="878787"/>
          </a:solidFill>
          <a:ln>
            <a:noFill/>
          </a:ln>
        </p:spPr>
        <p:txBody>
          <a:bodyPr anchorCtr="0" anchor="t" bIns="91425" lIns="91425" rIns="91425" tIns="91425"/>
          <a:lstStyle>
            <a:lvl1pPr lvl="0" rtl="0">
              <a:lnSpc>
                <a:spcPct val="75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40" name="Shape 640"/>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gray">
    <p:bg>
      <p:bgPr>
        <a:solidFill>
          <a:srgbClr val="333333"/>
        </a:solidFill>
      </p:bgPr>
    </p:bg>
    <p:spTree>
      <p:nvGrpSpPr>
        <p:cNvPr id="641" name="Shape 641"/>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header">
    <p:spTree>
      <p:nvGrpSpPr>
        <p:cNvPr id="642" name="Shape 642"/>
        <p:cNvGrpSpPr/>
        <p:nvPr/>
      </p:nvGrpSpPr>
      <p:grpSpPr>
        <a:xfrm>
          <a:off x="0" y="0"/>
          <a:ext cx="0" cy="0"/>
          <a:chOff x="0" y="0"/>
          <a:chExt cx="0" cy="0"/>
        </a:xfrm>
      </p:grpSpPr>
      <p:grpSp>
        <p:nvGrpSpPr>
          <p:cNvPr id="643" name="Shape 643"/>
          <p:cNvGrpSpPr/>
          <p:nvPr/>
        </p:nvGrpSpPr>
        <p:grpSpPr>
          <a:xfrm>
            <a:off x="364683" y="-6"/>
            <a:ext cx="1986925" cy="86699"/>
            <a:chOff x="364669" y="4969989"/>
            <a:chExt cx="996902" cy="43500"/>
          </a:xfrm>
        </p:grpSpPr>
        <p:sp>
          <p:nvSpPr>
            <p:cNvPr id="644" name="Shape 644"/>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45" name="Shape 645"/>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46" name="Shape 646"/>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47" name="Shape 647"/>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648" name="Shape 648"/>
          <p:cNvSpPr txBox="1"/>
          <p:nvPr/>
        </p:nvSpPr>
        <p:spPr>
          <a:xfrm>
            <a:off x="0" y="46935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649" name="Shape 649"/>
          <p:cNvSpPr txBox="1"/>
          <p:nvPr/>
        </p:nvSpPr>
        <p:spPr>
          <a:xfrm>
            <a:off x="4574400" y="46935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footer">
    <p:spTree>
      <p:nvGrpSpPr>
        <p:cNvPr id="650" name="Shape 650"/>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bleed photo">
    <p:bg>
      <p:bgPr>
        <a:solidFill>
          <a:schemeClr val="dk2"/>
        </a:solidFill>
      </p:bgPr>
    </p:bg>
    <p:spTree>
      <p:nvGrpSpPr>
        <p:cNvPr id="651" name="Shape 651"/>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2 type &amp; image 1">
    <p:spTree>
      <p:nvGrpSpPr>
        <p:cNvPr id="652" name="Shape 652"/>
        <p:cNvGrpSpPr/>
        <p:nvPr/>
      </p:nvGrpSpPr>
      <p:grpSpPr>
        <a:xfrm>
          <a:off x="0" y="0"/>
          <a:ext cx="0" cy="0"/>
          <a:chOff x="0" y="0"/>
          <a:chExt cx="0" cy="0"/>
        </a:xfrm>
      </p:grpSpPr>
      <p:sp>
        <p:nvSpPr>
          <p:cNvPr id="653" name="Shape 653"/>
          <p:cNvSpPr txBox="1"/>
          <p:nvPr>
            <p:ph idx="1" type="body"/>
          </p:nvPr>
        </p:nvSpPr>
        <p:spPr>
          <a:xfrm>
            <a:off x="373062" y="1428750"/>
            <a:ext cx="4122600" cy="31242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654" name="Shape 654"/>
          <p:cNvSpPr txBox="1"/>
          <p:nvPr>
            <p:ph type="title"/>
          </p:nvPr>
        </p:nvSpPr>
        <p:spPr>
          <a:xfrm>
            <a:off x="372959" y="488197"/>
            <a:ext cx="41229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655" name="Shape 655"/>
          <p:cNvGrpSpPr/>
          <p:nvPr/>
        </p:nvGrpSpPr>
        <p:grpSpPr>
          <a:xfrm>
            <a:off x="364669" y="4969989"/>
            <a:ext cx="996775" cy="43445"/>
            <a:chOff x="1143000" y="1161926"/>
            <a:chExt cx="2274185" cy="99600"/>
          </a:xfrm>
        </p:grpSpPr>
        <p:sp>
          <p:nvSpPr>
            <p:cNvPr id="656" name="Shape 656"/>
            <p:cNvSpPr/>
            <p:nvPr/>
          </p:nvSpPr>
          <p:spPr>
            <a:xfrm>
              <a:off x="1143000" y="1161926"/>
              <a:ext cx="568499" cy="99600"/>
            </a:xfrm>
            <a:prstGeom prst="rect">
              <a:avLst/>
            </a:prstGeom>
            <a:solidFill>
              <a:schemeClr val="accent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57" name="Shape 657"/>
            <p:cNvSpPr/>
            <p:nvPr/>
          </p:nvSpPr>
          <p:spPr>
            <a:xfrm>
              <a:off x="1711563" y="1161926"/>
              <a:ext cx="568500" cy="99600"/>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58" name="Shape 658"/>
            <p:cNvSpPr/>
            <p:nvPr/>
          </p:nvSpPr>
          <p:spPr>
            <a:xfrm>
              <a:off x="2280125" y="1161926"/>
              <a:ext cx="568500" cy="99600"/>
            </a:xfrm>
            <a:prstGeom prst="rect">
              <a:avLst/>
            </a:prstGeom>
            <a:solidFill>
              <a:schemeClr val="accent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59" name="Shape 659"/>
            <p:cNvSpPr/>
            <p:nvPr/>
          </p:nvSpPr>
          <p:spPr>
            <a:xfrm>
              <a:off x="2848686" y="1161926"/>
              <a:ext cx="568500" cy="99600"/>
            </a:xfrm>
            <a:prstGeom prst="rect">
              <a:avLst/>
            </a:prstGeom>
            <a:solidFill>
              <a:schemeClr val="accent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660" name="Shape 660"/>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chemeClr val="lt1"/>
                </a:solidFill>
                <a:latin typeface="Roboto"/>
                <a:ea typeface="Roboto"/>
                <a:cs typeface="Roboto"/>
                <a:sym typeface="Roboto"/>
              </a:rPr>
              <a:t>‹#›</a:t>
            </a:fld>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Blank">
    <p:bg>
      <p:bgPr>
        <a:solidFill>
          <a:schemeClr val="lt1"/>
        </a:solidFill>
      </p:bgPr>
    </p:bg>
    <p:spTree>
      <p:nvGrpSpPr>
        <p:cNvPr id="661" name="Shape 661"/>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62" name="Shape 662"/>
        <p:cNvGrpSpPr/>
        <p:nvPr/>
      </p:nvGrpSpPr>
      <p:grpSpPr>
        <a:xfrm>
          <a:off x="0" y="0"/>
          <a:ext cx="0" cy="0"/>
          <a:chOff x="0" y="0"/>
          <a:chExt cx="0" cy="0"/>
        </a:xfrm>
      </p:grpSpPr>
      <p:sp>
        <p:nvSpPr>
          <p:cNvPr id="663" name="Shape 663"/>
          <p:cNvSpPr txBox="1"/>
          <p:nvPr>
            <p:ph type="title"/>
          </p:nvPr>
        </p:nvSpPr>
        <p:spPr>
          <a:xfrm>
            <a:off x="311700" y="445025"/>
            <a:ext cx="8520600" cy="572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4" name="Shape 664"/>
          <p:cNvSpPr txBox="1"/>
          <p:nvPr>
            <p:ph idx="1" type="body"/>
          </p:nvPr>
        </p:nvSpPr>
        <p:spPr>
          <a:xfrm>
            <a:off x="311700" y="1152475"/>
            <a:ext cx="8520600" cy="34164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65" name="Shape 665"/>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66" name="Shape 666"/>
          <p:cNvSpPr txBox="1"/>
          <p:nvPr/>
        </p:nvSpPr>
        <p:spPr>
          <a:xfrm>
            <a:off x="0" y="44649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667" name="Shape 667"/>
          <p:cNvSpPr txBox="1"/>
          <p:nvPr/>
        </p:nvSpPr>
        <p:spPr>
          <a:xfrm>
            <a:off x="4574400" y="44649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1">
    <p:spTree>
      <p:nvGrpSpPr>
        <p:cNvPr id="668" name="Shape 668"/>
        <p:cNvGrpSpPr/>
        <p:nvPr/>
      </p:nvGrpSpPr>
      <p:grpSpPr>
        <a:xfrm>
          <a:off x="0" y="0"/>
          <a:ext cx="0" cy="0"/>
          <a:chOff x="0" y="0"/>
          <a:chExt cx="0" cy="0"/>
        </a:xfrm>
      </p:grpSpPr>
      <p:sp>
        <p:nvSpPr>
          <p:cNvPr id="669" name="Shape 669"/>
          <p:cNvSpPr txBox="1"/>
          <p:nvPr/>
        </p:nvSpPr>
        <p:spPr>
          <a:xfrm>
            <a:off x="0" y="461733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670" name="Shape 670"/>
          <p:cNvSpPr txBox="1"/>
          <p:nvPr/>
        </p:nvSpPr>
        <p:spPr>
          <a:xfrm>
            <a:off x="4574400" y="461733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681" name="Shape 681"/>
        <p:cNvGrpSpPr/>
        <p:nvPr/>
      </p:nvGrpSpPr>
      <p:grpSpPr>
        <a:xfrm>
          <a:off x="0" y="0"/>
          <a:ext cx="0" cy="0"/>
          <a:chOff x="0" y="0"/>
          <a:chExt cx="0" cy="0"/>
        </a:xfrm>
      </p:grpSpPr>
      <p:sp>
        <p:nvSpPr>
          <p:cNvPr id="682" name="Shape 682"/>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t>http://bit.ly/tf-workshop-slides</a:t>
            </a:r>
          </a:p>
        </p:txBody>
      </p:sp>
      <p:sp>
        <p:nvSpPr>
          <p:cNvPr id="683" name="Shape 683"/>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t>bit.ly/tensorflow-workshop</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Divider Gray">
    <p:bg>
      <p:bgPr>
        <a:solidFill>
          <a:srgbClr val="333333"/>
        </a:solidFill>
      </p:bgPr>
    </p:bg>
    <p:spTree>
      <p:nvGrpSpPr>
        <p:cNvPr id="684" name="Shape 684"/>
        <p:cNvGrpSpPr/>
        <p:nvPr/>
      </p:nvGrpSpPr>
      <p:grpSpPr>
        <a:xfrm>
          <a:off x="0" y="0"/>
          <a:ext cx="0" cy="0"/>
          <a:chOff x="0" y="0"/>
          <a:chExt cx="0" cy="0"/>
        </a:xfrm>
      </p:grpSpPr>
      <p:sp>
        <p:nvSpPr>
          <p:cNvPr id="685" name="Shape 685"/>
          <p:cNvSpPr txBox="1"/>
          <p:nvPr>
            <p:ph type="title"/>
          </p:nvPr>
        </p:nvSpPr>
        <p:spPr>
          <a:xfrm>
            <a:off x="361653" y="1880582"/>
            <a:ext cx="6244500" cy="742200"/>
          </a:xfrm>
          <a:prstGeom prst="rect">
            <a:avLst/>
          </a:prstGeom>
        </p:spPr>
        <p:txBody>
          <a:bodyPr anchorCtr="0" anchor="t" bIns="91425" lIns="91425" rIns="91425" tIns="91425"/>
          <a:lstStyle>
            <a:lvl1pPr lvl="0" rtl="0">
              <a:spcBef>
                <a:spcPts val="0"/>
              </a:spcBef>
              <a:buNone/>
              <a:defRPr sz="3600">
                <a:solidFill>
                  <a:srgbClr val="FFFFFF"/>
                </a:solidFill>
              </a:defRPr>
            </a:lvl1pPr>
            <a:lvl2pPr lvl="1" rtl="0">
              <a:spcBef>
                <a:spcPts val="0"/>
              </a:spcBef>
              <a:buNone/>
              <a:defRPr sz="3600"/>
            </a:lvl2pPr>
            <a:lvl3pPr lvl="2" rtl="0">
              <a:spcBef>
                <a:spcPts val="0"/>
              </a:spcBef>
              <a:buNone/>
              <a:defRPr sz="3600"/>
            </a:lvl3pPr>
            <a:lvl4pPr lvl="3" rtl="0">
              <a:spcBef>
                <a:spcPts val="0"/>
              </a:spcBef>
              <a:buNone/>
              <a:defRPr sz="3600"/>
            </a:lvl4pPr>
            <a:lvl5pPr lvl="4" rtl="0">
              <a:spcBef>
                <a:spcPts val="0"/>
              </a:spcBef>
              <a:buNone/>
              <a:defRPr sz="3600"/>
            </a:lvl5pPr>
            <a:lvl6pPr lvl="5" rtl="0">
              <a:spcBef>
                <a:spcPts val="0"/>
              </a:spcBef>
              <a:buNone/>
              <a:defRPr sz="3600"/>
            </a:lvl6pPr>
            <a:lvl7pPr lvl="6" rtl="0">
              <a:spcBef>
                <a:spcPts val="0"/>
              </a:spcBef>
              <a:buNone/>
              <a:defRPr sz="3600"/>
            </a:lvl7pPr>
            <a:lvl8pPr lvl="7" rtl="0">
              <a:spcBef>
                <a:spcPts val="0"/>
              </a:spcBef>
              <a:buNone/>
              <a:defRPr sz="3600"/>
            </a:lvl8pPr>
            <a:lvl9pPr lvl="8" rtl="0">
              <a:spcBef>
                <a:spcPts val="0"/>
              </a:spcBef>
              <a:buNone/>
              <a:defRPr sz="3600"/>
            </a:lvl9pPr>
          </a:lstStyle>
          <a:p/>
        </p:txBody>
      </p:sp>
      <p:sp>
        <p:nvSpPr>
          <p:cNvPr id="686" name="Shape 686"/>
          <p:cNvSpPr txBox="1"/>
          <p:nvPr>
            <p:ph idx="1" type="subTitle"/>
          </p:nvPr>
        </p:nvSpPr>
        <p:spPr>
          <a:xfrm>
            <a:off x="361653" y="2603904"/>
            <a:ext cx="4637100" cy="417900"/>
          </a:xfrm>
          <a:prstGeom prst="rect">
            <a:avLst/>
          </a:prstGeom>
        </p:spPr>
        <p:txBody>
          <a:bodyPr anchorCtr="0" anchor="t" bIns="91425" lIns="91425" rIns="91425" tIns="91425"/>
          <a:lstStyle>
            <a:lvl1pPr lvl="0" rtl="0">
              <a:spcBef>
                <a:spcPts val="0"/>
              </a:spcBef>
              <a:buNone/>
              <a:defRPr sz="1400"/>
            </a:lvl1pPr>
            <a:lvl2pPr lvl="1" rtl="0">
              <a:spcBef>
                <a:spcPts val="0"/>
              </a:spcBef>
              <a:buNone/>
              <a:defRPr sz="1400"/>
            </a:lvl2pPr>
            <a:lvl3pPr lvl="2" rtl="0">
              <a:spcBef>
                <a:spcPts val="0"/>
              </a:spcBef>
              <a:buNone/>
              <a:defRPr sz="1400"/>
            </a:lvl3pPr>
            <a:lvl4pPr lvl="3" rtl="0">
              <a:spcBef>
                <a:spcPts val="0"/>
              </a:spcBef>
              <a:buNone/>
              <a:defRPr sz="1400"/>
            </a:lvl4pPr>
            <a:lvl5pPr lvl="4" rtl="0">
              <a:spcBef>
                <a:spcPts val="0"/>
              </a:spcBef>
              <a:buNone/>
              <a:defRPr sz="1400"/>
            </a:lvl5pPr>
            <a:lvl6pPr lvl="5" rtl="0">
              <a:spcBef>
                <a:spcPts val="0"/>
              </a:spcBef>
              <a:buNone/>
              <a:defRPr sz="1400"/>
            </a:lvl6pPr>
            <a:lvl7pPr lvl="6" rtl="0">
              <a:spcBef>
                <a:spcPts val="0"/>
              </a:spcBef>
              <a:buNone/>
              <a:defRPr sz="1400"/>
            </a:lvl7pPr>
            <a:lvl8pPr lvl="7" rtl="0">
              <a:spcBef>
                <a:spcPts val="0"/>
              </a:spcBef>
              <a:buNone/>
              <a:defRPr sz="1400"/>
            </a:lvl8pPr>
            <a:lvl9pPr lvl="8" rtl="0">
              <a:spcBef>
                <a:spcPts val="0"/>
              </a:spcBef>
              <a:buNone/>
              <a:defRPr sz="1400"/>
            </a:lvl9pPr>
          </a:lstStyle>
          <a:p/>
        </p:txBody>
      </p:sp>
      <p:grpSp>
        <p:nvGrpSpPr>
          <p:cNvPr id="687" name="Shape 687"/>
          <p:cNvGrpSpPr/>
          <p:nvPr/>
        </p:nvGrpSpPr>
        <p:grpSpPr>
          <a:xfrm>
            <a:off x="364683" y="-5"/>
            <a:ext cx="1986845" cy="86700"/>
            <a:chOff x="364683" y="-5"/>
            <a:chExt cx="1986845" cy="86700"/>
          </a:xfrm>
        </p:grpSpPr>
        <p:sp>
          <p:nvSpPr>
            <p:cNvPr id="688" name="Shape 688"/>
            <p:cNvSpPr/>
            <p:nvPr/>
          </p:nvSpPr>
          <p:spPr>
            <a:xfrm>
              <a:off x="364683" y="-5"/>
              <a:ext cx="496800" cy="867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89" name="Shape 689"/>
            <p:cNvSpPr/>
            <p:nvPr/>
          </p:nvSpPr>
          <p:spPr>
            <a:xfrm>
              <a:off x="861365" y="-5"/>
              <a:ext cx="496800" cy="867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90" name="Shape 690"/>
            <p:cNvSpPr/>
            <p:nvPr/>
          </p:nvSpPr>
          <p:spPr>
            <a:xfrm>
              <a:off x="1358047" y="-5"/>
              <a:ext cx="496800" cy="867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91" name="Shape 691"/>
            <p:cNvSpPr/>
            <p:nvPr/>
          </p:nvSpPr>
          <p:spPr>
            <a:xfrm>
              <a:off x="1854729" y="-5"/>
              <a:ext cx="496800" cy="867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692" name="Shape 692"/>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http://bit.ly/tf-workshop-slides</a:t>
            </a:r>
          </a:p>
        </p:txBody>
      </p:sp>
      <p:sp>
        <p:nvSpPr>
          <p:cNvPr id="693" name="Shape 693"/>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bit.ly/tensorflow-workshop</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Divider Gray 1">
    <p:bg>
      <p:bgPr>
        <a:solidFill>
          <a:srgbClr val="333333"/>
        </a:solidFill>
      </p:bgPr>
    </p:bg>
    <p:spTree>
      <p:nvGrpSpPr>
        <p:cNvPr id="694" name="Shape 694"/>
        <p:cNvGrpSpPr/>
        <p:nvPr/>
      </p:nvGrpSpPr>
      <p:grpSpPr>
        <a:xfrm>
          <a:off x="0" y="0"/>
          <a:ext cx="0" cy="0"/>
          <a:chOff x="0" y="0"/>
          <a:chExt cx="0" cy="0"/>
        </a:xfrm>
      </p:grpSpPr>
      <p:sp>
        <p:nvSpPr>
          <p:cNvPr id="695" name="Shape 695"/>
          <p:cNvSpPr txBox="1"/>
          <p:nvPr>
            <p:ph type="title"/>
          </p:nvPr>
        </p:nvSpPr>
        <p:spPr>
          <a:xfrm>
            <a:off x="278400" y="402300"/>
            <a:ext cx="5229000" cy="661200"/>
          </a:xfrm>
          <a:prstGeom prst="rect">
            <a:avLst/>
          </a:prstGeom>
        </p:spPr>
        <p:txBody>
          <a:bodyPr anchorCtr="0" anchor="t" bIns="91425" lIns="91425" rIns="91425" tIns="91425"/>
          <a:lstStyle>
            <a:lvl1pPr lvl="0" rtl="0">
              <a:spcBef>
                <a:spcPts val="0"/>
              </a:spcBef>
              <a:buNone/>
              <a:defRPr>
                <a:solidFill>
                  <a:srgbClr val="FFFFFF"/>
                </a:solidFill>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p:txBody>
      </p:sp>
      <p:sp>
        <p:nvSpPr>
          <p:cNvPr id="696" name="Shape 696"/>
          <p:cNvSpPr txBox="1"/>
          <p:nvPr>
            <p:ph idx="1" type="body"/>
          </p:nvPr>
        </p:nvSpPr>
        <p:spPr>
          <a:xfrm>
            <a:off x="1133145" y="1309253"/>
            <a:ext cx="4793700" cy="3018900"/>
          </a:xfrm>
          <a:prstGeom prst="rect">
            <a:avLst/>
          </a:prstGeom>
        </p:spPr>
        <p:txBody>
          <a:bodyPr anchorCtr="0" anchor="t" bIns="91425" lIns="91425" rIns="91425" tIns="91425"/>
          <a:lstStyle>
            <a:lvl1pPr lvl="0" rtl="0">
              <a:spcBef>
                <a:spcPts val="0"/>
              </a:spcBef>
              <a:buClr>
                <a:srgbClr val="FFFFFF"/>
              </a:buClr>
              <a:defRPr>
                <a:solidFill>
                  <a:srgbClr val="FFFFFF"/>
                </a:solidFill>
              </a:defRPr>
            </a:lvl1pPr>
            <a:lvl2pPr lvl="1" rtl="0">
              <a:spcBef>
                <a:spcPts val="0"/>
              </a:spcBef>
              <a:buClr>
                <a:srgbClr val="FFFFFF"/>
              </a:buClr>
              <a:defRPr>
                <a:solidFill>
                  <a:srgbClr val="FFFFFF"/>
                </a:solidFill>
              </a:defRPr>
            </a:lvl2pPr>
            <a:lvl3pPr lvl="2" rtl="0">
              <a:spcBef>
                <a:spcPts val="0"/>
              </a:spcBef>
              <a:buClr>
                <a:srgbClr val="FFFFFF"/>
              </a:buClr>
              <a:defRPr>
                <a:solidFill>
                  <a:srgbClr val="FFFFFF"/>
                </a:solidFill>
              </a:defRPr>
            </a:lvl3pPr>
            <a:lvl4pPr lvl="3" rtl="0">
              <a:spcBef>
                <a:spcPts val="0"/>
              </a:spcBef>
              <a:buClr>
                <a:srgbClr val="FFFFFF"/>
              </a:buClr>
              <a:defRPr>
                <a:solidFill>
                  <a:srgbClr val="FFFFFF"/>
                </a:solidFill>
              </a:defRPr>
            </a:lvl4pPr>
            <a:lvl5pPr lvl="4" rtl="0">
              <a:spcBef>
                <a:spcPts val="0"/>
              </a:spcBef>
              <a:buClr>
                <a:srgbClr val="FFFFFF"/>
              </a:buClr>
              <a:defRPr>
                <a:solidFill>
                  <a:srgbClr val="FFFFFF"/>
                </a:solidFill>
              </a:defRPr>
            </a:lvl5pPr>
            <a:lvl6pPr lvl="5" rtl="0">
              <a:spcBef>
                <a:spcPts val="0"/>
              </a:spcBef>
              <a:buClr>
                <a:srgbClr val="FFFFFF"/>
              </a:buClr>
              <a:defRPr>
                <a:solidFill>
                  <a:srgbClr val="FFFFFF"/>
                </a:solidFill>
              </a:defRPr>
            </a:lvl6pPr>
            <a:lvl7pPr lvl="6" rtl="0">
              <a:spcBef>
                <a:spcPts val="0"/>
              </a:spcBef>
              <a:buClr>
                <a:srgbClr val="FFFFFF"/>
              </a:buClr>
              <a:defRPr>
                <a:solidFill>
                  <a:srgbClr val="FFFFFF"/>
                </a:solidFill>
              </a:defRPr>
            </a:lvl7pPr>
            <a:lvl8pPr lvl="7" rtl="0">
              <a:spcBef>
                <a:spcPts val="0"/>
              </a:spcBef>
              <a:buClr>
                <a:srgbClr val="FFFFFF"/>
              </a:buClr>
              <a:defRPr>
                <a:solidFill>
                  <a:srgbClr val="FFFFFF"/>
                </a:solidFill>
              </a:defRPr>
            </a:lvl8pPr>
            <a:lvl9pPr lvl="8" rtl="0">
              <a:spcBef>
                <a:spcPts val="0"/>
              </a:spcBef>
              <a:buClr>
                <a:srgbClr val="FFFFFF"/>
              </a:buClr>
              <a:defRPr>
                <a:solidFill>
                  <a:srgbClr val="FFFFFF"/>
                </a:solidFill>
              </a:defRPr>
            </a:lvl9pPr>
          </a:lstStyle>
          <a:p/>
        </p:txBody>
      </p:sp>
      <p:sp>
        <p:nvSpPr>
          <p:cNvPr id="697" name="Shape 697"/>
          <p:cNvSpPr txBox="1"/>
          <p:nvPr>
            <p:ph idx="2" type="body"/>
          </p:nvPr>
        </p:nvSpPr>
        <p:spPr>
          <a:xfrm>
            <a:off x="-12605" y="1309253"/>
            <a:ext cx="4793700" cy="30189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grpSp>
        <p:nvGrpSpPr>
          <p:cNvPr id="698" name="Shape 698"/>
          <p:cNvGrpSpPr/>
          <p:nvPr/>
        </p:nvGrpSpPr>
        <p:grpSpPr>
          <a:xfrm>
            <a:off x="364683" y="-6"/>
            <a:ext cx="1986925" cy="86699"/>
            <a:chOff x="364669" y="4969989"/>
            <a:chExt cx="996902" cy="43500"/>
          </a:xfrm>
        </p:grpSpPr>
        <p:sp>
          <p:nvSpPr>
            <p:cNvPr id="699" name="Shape 699"/>
            <p:cNvSpPr/>
            <p:nvPr/>
          </p:nvSpPr>
          <p:spPr>
            <a:xfrm>
              <a:off x="364669" y="4969989"/>
              <a:ext cx="249299"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00" name="Shape 700"/>
            <p:cNvSpPr/>
            <p:nvPr/>
          </p:nvSpPr>
          <p:spPr>
            <a:xfrm>
              <a:off x="613870" y="4969989"/>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01" name="Shape 701"/>
            <p:cNvSpPr/>
            <p:nvPr/>
          </p:nvSpPr>
          <p:spPr>
            <a:xfrm>
              <a:off x="863071" y="4969989"/>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702" name="Shape 702"/>
            <p:cNvSpPr/>
            <p:nvPr/>
          </p:nvSpPr>
          <p:spPr>
            <a:xfrm>
              <a:off x="1112271" y="4969989"/>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703" name="Shape 703"/>
          <p:cNvSpPr txBox="1"/>
          <p:nvPr/>
        </p:nvSpPr>
        <p:spPr>
          <a:xfrm>
            <a:off x="0" y="4671025"/>
            <a:ext cx="4574400" cy="4725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rPr>
              <a:t>bit.ly/tensorflow-at-pycon</a:t>
            </a:r>
          </a:p>
        </p:txBody>
      </p:sp>
      <p:sp>
        <p:nvSpPr>
          <p:cNvPr id="704" name="Shape 704"/>
          <p:cNvSpPr txBox="1"/>
          <p:nvPr/>
        </p:nvSpPr>
        <p:spPr>
          <a:xfrm>
            <a:off x="4574400" y="4671025"/>
            <a:ext cx="4574400" cy="4725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rPr>
              <a:t>bit.ly/tensorflow-workshop</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Type">
    <p:spTree>
      <p:nvGrpSpPr>
        <p:cNvPr id="705" name="Shape 705"/>
        <p:cNvGrpSpPr/>
        <p:nvPr/>
      </p:nvGrpSpPr>
      <p:grpSpPr>
        <a:xfrm>
          <a:off x="0" y="0"/>
          <a:ext cx="0" cy="0"/>
          <a:chOff x="0" y="0"/>
          <a:chExt cx="0" cy="0"/>
        </a:xfrm>
      </p:grpSpPr>
      <p:sp>
        <p:nvSpPr>
          <p:cNvPr id="706" name="Shape 706"/>
          <p:cNvSpPr txBox="1"/>
          <p:nvPr>
            <p:ph type="title"/>
          </p:nvPr>
        </p:nvSpPr>
        <p:spPr>
          <a:xfrm>
            <a:off x="364685" y="407792"/>
            <a:ext cx="6256500" cy="841500"/>
          </a:xfrm>
          <a:prstGeom prst="rect">
            <a:avLst/>
          </a:prstGeom>
          <a:noFill/>
          <a:ln>
            <a:noFill/>
          </a:ln>
        </p:spPr>
        <p:txBody>
          <a:bodyPr anchorCtr="0" anchor="t" bIns="91425" lIns="91425" rIns="91425" tIns="91425"/>
          <a:lstStyle>
            <a:lvl1pPr lvl="0" rtl="0" algn="l">
              <a:lnSpc>
                <a:spcPct val="114285"/>
              </a:lnSpc>
              <a:spcBef>
                <a:spcPts val="0"/>
              </a:spcBef>
              <a:buClr>
                <a:srgbClr val="333333"/>
              </a:buClr>
              <a:buFont typeface="Roboto"/>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7" name="Shape 707"/>
          <p:cNvSpPr txBox="1"/>
          <p:nvPr>
            <p:ph idx="1" type="body"/>
          </p:nvPr>
        </p:nvSpPr>
        <p:spPr>
          <a:xfrm>
            <a:off x="373062" y="1330325"/>
            <a:ext cx="6256200" cy="3222600"/>
          </a:xfrm>
          <a:prstGeom prst="rect">
            <a:avLst/>
          </a:prstGeom>
          <a:noFill/>
          <a:ln>
            <a:noFill/>
          </a:ln>
        </p:spPr>
        <p:txBody>
          <a:bodyPr anchorCtr="0" anchor="t" bIns="91425" lIns="91425" rIns="91425" tIns="91425"/>
          <a:lstStyle>
            <a:lvl1pPr indent="0" lvl="0" marL="0" rtl="0" algn="l">
              <a:lnSpc>
                <a:spcPct val="110000"/>
              </a:lnSpc>
              <a:spcBef>
                <a:spcPts val="0"/>
              </a:spcBef>
              <a:buClr>
                <a:srgbClr val="747474"/>
              </a:buClr>
              <a:buFont typeface="Arial"/>
              <a:buNone/>
              <a:defRPr/>
            </a:lvl1pPr>
            <a:lvl2pPr indent="-34925" lvl="1" marL="111125" rtl="0" algn="l">
              <a:lnSpc>
                <a:spcPct val="110000"/>
              </a:lnSpc>
              <a:spcBef>
                <a:spcPts val="0"/>
              </a:spcBef>
              <a:buClr>
                <a:srgbClr val="747474"/>
              </a:buClr>
              <a:buFont typeface="Arial"/>
              <a:buChar char="•"/>
              <a:defRPr/>
            </a:lvl2pPr>
            <a:lvl3pPr indent="-41275" lvl="2" marL="231775" rtl="0" algn="l">
              <a:lnSpc>
                <a:spcPct val="110000"/>
              </a:lnSpc>
              <a:spcBef>
                <a:spcPts val="0"/>
              </a:spcBef>
              <a:buClr>
                <a:srgbClr val="747474"/>
              </a:buClr>
              <a:buFont typeface="Arial"/>
              <a:buChar char="•"/>
              <a:defRPr/>
            </a:lvl3pPr>
            <a:lvl4pPr indent="-190500" lvl="3" marL="1028700" rtl="0" algn="l">
              <a:spcBef>
                <a:spcPts val="0"/>
              </a:spcBef>
              <a:buClr>
                <a:schemeClr val="dk1"/>
              </a:buClr>
              <a:buFont typeface="Arial"/>
              <a:buChar char="–"/>
              <a:defRPr/>
            </a:lvl4pPr>
            <a:lvl5pPr indent="-127000" lvl="4" marL="1257300" rtl="0" algn="l">
              <a:spcBef>
                <a:spcPts val="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3.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1.xml"/><Relationship Id="rId22" Type="http://schemas.openxmlformats.org/officeDocument/2006/relationships/slideLayout" Target="../slideLayouts/slideLayout43.xml"/><Relationship Id="rId21" Type="http://schemas.openxmlformats.org/officeDocument/2006/relationships/slideLayout" Target="../slideLayouts/slideLayout42.xml"/><Relationship Id="rId24" Type="http://schemas.openxmlformats.org/officeDocument/2006/relationships/slideLayout" Target="../slideLayouts/slideLayout45.xml"/><Relationship Id="rId23" Type="http://schemas.openxmlformats.org/officeDocument/2006/relationships/slideLayout" Target="../slideLayouts/slideLayout44.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5" Type="http://schemas.openxmlformats.org/officeDocument/2006/relationships/slideLayout" Target="../slideLayouts/slideLayout26.xml"/><Relationship Id="rId6" Type="http://schemas.openxmlformats.org/officeDocument/2006/relationships/slideLayout" Target="../slideLayouts/slideLayout27.xml"/><Relationship Id="rId29" Type="http://schemas.openxmlformats.org/officeDocument/2006/relationships/slideLayout" Target="../slideLayouts/slideLayout50.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1" Type="http://schemas.openxmlformats.org/officeDocument/2006/relationships/slideLayout" Target="../slideLayouts/slideLayout52.xml"/><Relationship Id="rId30" Type="http://schemas.openxmlformats.org/officeDocument/2006/relationships/slideLayout" Target="../slideLayouts/slideLayout51.xml"/><Relationship Id="rId11" Type="http://schemas.openxmlformats.org/officeDocument/2006/relationships/slideLayout" Target="../slideLayouts/slideLayout32.xml"/><Relationship Id="rId33" Type="http://schemas.openxmlformats.org/officeDocument/2006/relationships/slideLayout" Target="../slideLayouts/slideLayout54.xml"/><Relationship Id="rId10" Type="http://schemas.openxmlformats.org/officeDocument/2006/relationships/slideLayout" Target="../slideLayouts/slideLayout31.xml"/><Relationship Id="rId32" Type="http://schemas.openxmlformats.org/officeDocument/2006/relationships/slideLayout" Target="../slideLayouts/slideLayout53.xml"/><Relationship Id="rId13" Type="http://schemas.openxmlformats.org/officeDocument/2006/relationships/slideLayout" Target="../slideLayouts/slideLayout34.xml"/><Relationship Id="rId35" Type="http://schemas.openxmlformats.org/officeDocument/2006/relationships/slideLayout" Target="../slideLayouts/slideLayout56.xml"/><Relationship Id="rId12" Type="http://schemas.openxmlformats.org/officeDocument/2006/relationships/slideLayout" Target="../slideLayouts/slideLayout33.xml"/><Relationship Id="rId34" Type="http://schemas.openxmlformats.org/officeDocument/2006/relationships/slideLayout" Target="../slideLayouts/slideLayout55.xml"/><Relationship Id="rId15" Type="http://schemas.openxmlformats.org/officeDocument/2006/relationships/slideLayout" Target="../slideLayouts/slideLayout36.xml"/><Relationship Id="rId37" Type="http://schemas.openxmlformats.org/officeDocument/2006/relationships/slideLayout" Target="../slideLayouts/slideLayout58.xml"/><Relationship Id="rId14" Type="http://schemas.openxmlformats.org/officeDocument/2006/relationships/slideLayout" Target="../slideLayouts/slideLayout35.xml"/><Relationship Id="rId36" Type="http://schemas.openxmlformats.org/officeDocument/2006/relationships/slideLayout" Target="../slideLayouts/slideLayout57.xml"/><Relationship Id="rId17" Type="http://schemas.openxmlformats.org/officeDocument/2006/relationships/slideLayout" Target="../slideLayouts/slideLayout38.xml"/><Relationship Id="rId16" Type="http://schemas.openxmlformats.org/officeDocument/2006/relationships/slideLayout" Target="../slideLayouts/slideLayout37.xml"/><Relationship Id="rId38" Type="http://schemas.openxmlformats.org/officeDocument/2006/relationships/theme" Target="../theme/theme4.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4" Type="http://schemas.openxmlformats.org/officeDocument/2006/relationships/slideLayout" Target="../slideLayouts/slideLayout82.xml"/><Relationship Id="rId23" Type="http://schemas.openxmlformats.org/officeDocument/2006/relationships/slideLayout" Target="../slideLayouts/slideLayout81.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26" Type="http://schemas.openxmlformats.org/officeDocument/2006/relationships/slideLayout" Target="../slideLayouts/slideLayout84.xml"/><Relationship Id="rId25" Type="http://schemas.openxmlformats.org/officeDocument/2006/relationships/slideLayout" Target="../slideLayouts/slideLayout83.xml"/><Relationship Id="rId28" Type="http://schemas.openxmlformats.org/officeDocument/2006/relationships/slideLayout" Target="../slideLayouts/slideLayout86.xml"/><Relationship Id="rId27" Type="http://schemas.openxmlformats.org/officeDocument/2006/relationships/slideLayout" Target="../slideLayouts/slideLayout85.xml"/><Relationship Id="rId5" Type="http://schemas.openxmlformats.org/officeDocument/2006/relationships/slideLayout" Target="../slideLayouts/slideLayout63.xml"/><Relationship Id="rId6" Type="http://schemas.openxmlformats.org/officeDocument/2006/relationships/slideLayout" Target="../slideLayouts/slideLayout64.xml"/><Relationship Id="rId29" Type="http://schemas.openxmlformats.org/officeDocument/2006/relationships/slideLayout" Target="../slideLayouts/slideLayout87.xml"/><Relationship Id="rId7" Type="http://schemas.openxmlformats.org/officeDocument/2006/relationships/slideLayout" Target="../slideLayouts/slideLayout65.xml"/><Relationship Id="rId8" Type="http://schemas.openxmlformats.org/officeDocument/2006/relationships/slideLayout" Target="../slideLayouts/slideLayout66.xml"/><Relationship Id="rId31" Type="http://schemas.openxmlformats.org/officeDocument/2006/relationships/slideLayout" Target="../slideLayouts/slideLayout89.xml"/><Relationship Id="rId30" Type="http://schemas.openxmlformats.org/officeDocument/2006/relationships/slideLayout" Target="../slideLayouts/slideLayout88.xml"/><Relationship Id="rId11" Type="http://schemas.openxmlformats.org/officeDocument/2006/relationships/slideLayout" Target="../slideLayouts/slideLayout69.xml"/><Relationship Id="rId33" Type="http://schemas.openxmlformats.org/officeDocument/2006/relationships/slideLayout" Target="../slideLayouts/slideLayout91.xml"/><Relationship Id="rId10" Type="http://schemas.openxmlformats.org/officeDocument/2006/relationships/slideLayout" Target="../slideLayouts/slideLayout68.xml"/><Relationship Id="rId32" Type="http://schemas.openxmlformats.org/officeDocument/2006/relationships/slideLayout" Target="../slideLayouts/slideLayout90.xml"/><Relationship Id="rId13" Type="http://schemas.openxmlformats.org/officeDocument/2006/relationships/slideLayout" Target="../slideLayouts/slideLayout71.xml"/><Relationship Id="rId35" Type="http://schemas.openxmlformats.org/officeDocument/2006/relationships/slideLayout" Target="../slideLayouts/slideLayout93.xml"/><Relationship Id="rId12" Type="http://schemas.openxmlformats.org/officeDocument/2006/relationships/slideLayout" Target="../slideLayouts/slideLayout70.xml"/><Relationship Id="rId34" Type="http://schemas.openxmlformats.org/officeDocument/2006/relationships/slideLayout" Target="../slideLayouts/slideLayout92.xml"/><Relationship Id="rId15" Type="http://schemas.openxmlformats.org/officeDocument/2006/relationships/slideLayout" Target="../slideLayouts/slideLayout73.xml"/><Relationship Id="rId37" Type="http://schemas.openxmlformats.org/officeDocument/2006/relationships/slideLayout" Target="../slideLayouts/slideLayout95.xml"/><Relationship Id="rId14" Type="http://schemas.openxmlformats.org/officeDocument/2006/relationships/slideLayout" Target="../slideLayouts/slideLayout72.xml"/><Relationship Id="rId36" Type="http://schemas.openxmlformats.org/officeDocument/2006/relationships/slideLayout" Target="../slideLayouts/slideLayout94.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38" Type="http://schemas.openxmlformats.org/officeDocument/2006/relationships/theme" Target="../theme/theme1.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1" Type="http://schemas.openxmlformats.org/officeDocument/2006/relationships/slideLayout" Target="../slideLayouts/slideLayout126.xml"/><Relationship Id="rId30" Type="http://schemas.openxmlformats.org/officeDocument/2006/relationships/slideLayout" Target="../slideLayouts/slideLayout125.xml"/><Relationship Id="rId11" Type="http://schemas.openxmlformats.org/officeDocument/2006/relationships/slideLayout" Target="../slideLayouts/slideLayout106.xml"/><Relationship Id="rId33" Type="http://schemas.openxmlformats.org/officeDocument/2006/relationships/slideLayout" Target="../slideLayouts/slideLayout128.xml"/><Relationship Id="rId10" Type="http://schemas.openxmlformats.org/officeDocument/2006/relationships/slideLayout" Target="../slideLayouts/slideLayout105.xml"/><Relationship Id="rId32" Type="http://schemas.openxmlformats.org/officeDocument/2006/relationships/slideLayout" Target="../slideLayouts/slideLayout127.xml"/><Relationship Id="rId13" Type="http://schemas.openxmlformats.org/officeDocument/2006/relationships/slideLayout" Target="../slideLayouts/slideLayout108.xml"/><Relationship Id="rId35" Type="http://schemas.openxmlformats.org/officeDocument/2006/relationships/slideLayout" Target="../slideLayouts/slideLayout130.xml"/><Relationship Id="rId12" Type="http://schemas.openxmlformats.org/officeDocument/2006/relationships/slideLayout" Target="../slideLayouts/slideLayout107.xml"/><Relationship Id="rId34" Type="http://schemas.openxmlformats.org/officeDocument/2006/relationships/slideLayout" Target="../slideLayouts/slideLayout129.xml"/><Relationship Id="rId15" Type="http://schemas.openxmlformats.org/officeDocument/2006/relationships/slideLayout" Target="../slideLayouts/slideLayout110.xml"/><Relationship Id="rId37" Type="http://schemas.openxmlformats.org/officeDocument/2006/relationships/slideLayout" Target="../slideLayouts/slideLayout132.xml"/><Relationship Id="rId14" Type="http://schemas.openxmlformats.org/officeDocument/2006/relationships/slideLayout" Target="../slideLayouts/slideLayout109.xml"/><Relationship Id="rId36" Type="http://schemas.openxmlformats.org/officeDocument/2006/relationships/slideLayout" Target="../slideLayouts/slideLayout131.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38" Type="http://schemas.openxmlformats.org/officeDocument/2006/relationships/theme" Target="../theme/theme5.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52.xml"/><Relationship Id="rId22" Type="http://schemas.openxmlformats.org/officeDocument/2006/relationships/slideLayout" Target="../slideLayouts/slideLayout154.xml"/><Relationship Id="rId21" Type="http://schemas.openxmlformats.org/officeDocument/2006/relationships/slideLayout" Target="../slideLayouts/slideLayout153.xml"/><Relationship Id="rId24" Type="http://schemas.openxmlformats.org/officeDocument/2006/relationships/slideLayout" Target="../slideLayouts/slideLayout156.xml"/><Relationship Id="rId23" Type="http://schemas.openxmlformats.org/officeDocument/2006/relationships/slideLayout" Target="../slideLayouts/slideLayout155.xml"/><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26" Type="http://schemas.openxmlformats.org/officeDocument/2006/relationships/slideLayout" Target="../slideLayouts/slideLayout158.xml"/><Relationship Id="rId25" Type="http://schemas.openxmlformats.org/officeDocument/2006/relationships/slideLayout" Target="../slideLayouts/slideLayout157.xml"/><Relationship Id="rId28" Type="http://schemas.openxmlformats.org/officeDocument/2006/relationships/slideLayout" Target="../slideLayouts/slideLayout160.xml"/><Relationship Id="rId27" Type="http://schemas.openxmlformats.org/officeDocument/2006/relationships/slideLayout" Target="../slideLayouts/slideLayout159.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29" Type="http://schemas.openxmlformats.org/officeDocument/2006/relationships/slideLayout" Target="../slideLayouts/slideLayout161.xml"/><Relationship Id="rId7" Type="http://schemas.openxmlformats.org/officeDocument/2006/relationships/slideLayout" Target="../slideLayouts/slideLayout139.xml"/><Relationship Id="rId8" Type="http://schemas.openxmlformats.org/officeDocument/2006/relationships/slideLayout" Target="../slideLayouts/slideLayout140.xml"/><Relationship Id="rId31" Type="http://schemas.openxmlformats.org/officeDocument/2006/relationships/slideLayout" Target="../slideLayouts/slideLayout163.xml"/><Relationship Id="rId30" Type="http://schemas.openxmlformats.org/officeDocument/2006/relationships/slideLayout" Target="../slideLayouts/slideLayout162.xml"/><Relationship Id="rId11" Type="http://schemas.openxmlformats.org/officeDocument/2006/relationships/slideLayout" Target="../slideLayouts/slideLayout143.xml"/><Relationship Id="rId33" Type="http://schemas.openxmlformats.org/officeDocument/2006/relationships/slideLayout" Target="../slideLayouts/slideLayout165.xml"/><Relationship Id="rId10" Type="http://schemas.openxmlformats.org/officeDocument/2006/relationships/slideLayout" Target="../slideLayouts/slideLayout142.xml"/><Relationship Id="rId32" Type="http://schemas.openxmlformats.org/officeDocument/2006/relationships/slideLayout" Target="../slideLayouts/slideLayout164.xml"/><Relationship Id="rId13" Type="http://schemas.openxmlformats.org/officeDocument/2006/relationships/slideLayout" Target="../slideLayouts/slideLayout145.xml"/><Relationship Id="rId35" Type="http://schemas.openxmlformats.org/officeDocument/2006/relationships/theme" Target="../theme/theme2.xml"/><Relationship Id="rId12" Type="http://schemas.openxmlformats.org/officeDocument/2006/relationships/slideLayout" Target="../slideLayouts/slideLayout144.xml"/><Relationship Id="rId34" Type="http://schemas.openxmlformats.org/officeDocument/2006/relationships/slideLayout" Target="../slideLayouts/slideLayout166.xml"/><Relationship Id="rId15" Type="http://schemas.openxmlformats.org/officeDocument/2006/relationships/slideLayout" Target="../slideLayouts/slideLayout147.xml"/><Relationship Id="rId14" Type="http://schemas.openxmlformats.org/officeDocument/2006/relationships/slideLayout" Target="../slideLayouts/slideLayout146.xml"/><Relationship Id="rId17" Type="http://schemas.openxmlformats.org/officeDocument/2006/relationships/slideLayout" Target="../slideLayouts/slideLayout149.xml"/><Relationship Id="rId16" Type="http://schemas.openxmlformats.org/officeDocument/2006/relationships/slideLayout" Target="../slideLayouts/slideLayout148.xml"/><Relationship Id="rId19" Type="http://schemas.openxmlformats.org/officeDocument/2006/relationships/slideLayout" Target="../slideLayouts/slideLayout151.xml"/><Relationship Id="rId18" Type="http://schemas.openxmlformats.org/officeDocument/2006/relationships/slideLayout" Target="../slideLayouts/slideLayout150.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3" name="Shape 93"/>
        <p:cNvGrpSpPr/>
        <p:nvPr/>
      </p:nvGrpSpPr>
      <p:grpSpPr>
        <a:xfrm>
          <a:off x="0" y="0"/>
          <a:ext cx="0" cy="0"/>
          <a:chOff x="0" y="0"/>
          <a:chExt cx="0" cy="0"/>
        </a:xfrm>
      </p:grpSpPr>
      <p:sp>
        <p:nvSpPr>
          <p:cNvPr id="94" name="Shape 94"/>
          <p:cNvSpPr txBox="1"/>
          <p:nvPr>
            <p:ph idx="1" type="body"/>
          </p:nvPr>
        </p:nvSpPr>
        <p:spPr>
          <a:xfrm>
            <a:off x="65961" y="1277497"/>
            <a:ext cx="6256500" cy="3071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47474"/>
              </a:buClr>
              <a:buSzPct val="100000"/>
              <a:buFont typeface="Roboto"/>
              <a:buNone/>
              <a:defRPr sz="1200">
                <a:solidFill>
                  <a:srgbClr val="747474"/>
                </a:solidFill>
                <a:latin typeface="Roboto"/>
                <a:ea typeface="Roboto"/>
                <a:cs typeface="Roboto"/>
                <a:sym typeface="Roboto"/>
              </a:defRPr>
            </a:lvl1pPr>
            <a:lvl2pPr indent="-34925" lvl="1" marL="111125"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2pPr>
            <a:lvl3pPr indent="-41275" lvl="2" marL="231775"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3pPr>
            <a:lvl4pPr indent="-190500" lvl="3" marL="1028700"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4pPr>
            <a:lvl5pPr indent="-127000" lvl="4" marL="1257300"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5pPr>
            <a:lvl6pPr indent="-101600" lvl="5" marL="25146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6pPr>
            <a:lvl7pPr indent="-101600" lvl="6" marL="29718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7pPr>
            <a:lvl8pPr indent="-101600" lvl="7" marL="34290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8pPr>
            <a:lvl9pPr indent="-101600" lvl="8" marL="38862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9pPr>
          </a:lstStyle>
          <a:p/>
        </p:txBody>
      </p:sp>
      <p:sp>
        <p:nvSpPr>
          <p:cNvPr id="95" name="Shape 95"/>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rgbClr val="747474"/>
                </a:solidFill>
                <a:latin typeface="Roboto"/>
                <a:ea typeface="Roboto"/>
                <a:cs typeface="Roboto"/>
                <a:sym typeface="Roboto"/>
              </a:rPr>
              <a:t>Google Cloud Platform</a:t>
            </a:r>
          </a:p>
        </p:txBody>
      </p:sp>
      <p:grpSp>
        <p:nvGrpSpPr>
          <p:cNvPr id="96" name="Shape 96"/>
          <p:cNvGrpSpPr/>
          <p:nvPr/>
        </p:nvGrpSpPr>
        <p:grpSpPr>
          <a:xfrm>
            <a:off x="364615" y="4970025"/>
            <a:ext cx="996821" cy="43500"/>
            <a:chOff x="364615" y="4970025"/>
            <a:chExt cx="996821" cy="43500"/>
          </a:xfrm>
        </p:grpSpPr>
        <p:sp>
          <p:nvSpPr>
            <p:cNvPr id="97" name="Shape 97"/>
            <p:cNvSpPr/>
            <p:nvPr/>
          </p:nvSpPr>
          <p:spPr>
            <a:xfrm>
              <a:off x="364615" y="4970025"/>
              <a:ext cx="249300"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8" name="Shape 98"/>
            <p:cNvSpPr/>
            <p:nvPr/>
          </p:nvSpPr>
          <p:spPr>
            <a:xfrm>
              <a:off x="613790" y="4970025"/>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9" name="Shape 99"/>
            <p:cNvSpPr/>
            <p:nvPr/>
          </p:nvSpPr>
          <p:spPr>
            <a:xfrm>
              <a:off x="862963" y="4970025"/>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100" name="Shape 100"/>
            <p:cNvSpPr/>
            <p:nvPr/>
          </p:nvSpPr>
          <p:spPr>
            <a:xfrm>
              <a:off x="1112137" y="4970025"/>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101" name="Shape 101"/>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rgbClr val="747474"/>
                </a:solidFill>
                <a:latin typeface="Roboto"/>
                <a:ea typeface="Roboto"/>
                <a:cs typeface="Roboto"/>
                <a:sym typeface="Roboto"/>
              </a:rPr>
              <a:t>‹#›</a:t>
            </a:fld>
          </a:p>
        </p:txBody>
      </p:sp>
      <p:sp>
        <p:nvSpPr>
          <p:cNvPr id="102" name="Shape 102"/>
          <p:cNvSpPr txBox="1"/>
          <p:nvPr>
            <p:ph type="title"/>
          </p:nvPr>
        </p:nvSpPr>
        <p:spPr>
          <a:xfrm>
            <a:off x="364685" y="407792"/>
            <a:ext cx="6256500" cy="841500"/>
          </a:xfrm>
          <a:prstGeom prst="rect">
            <a:avLst/>
          </a:prstGeom>
          <a:noFill/>
          <a:ln>
            <a:noFill/>
          </a:ln>
        </p:spPr>
        <p:txBody>
          <a:bodyPr anchorCtr="0" anchor="t" bIns="91425" lIns="91425" rIns="91425" tIns="91425"/>
          <a:lstStyle>
            <a:lvl1pPr indent="0" lvl="0" marL="0" marR="0" rtl="0" algn="l">
              <a:lnSpc>
                <a:spcPct val="114285"/>
              </a:lnSpc>
              <a:spcBef>
                <a:spcPts val="0"/>
              </a:spcBef>
              <a:buClr>
                <a:srgbClr val="333333"/>
              </a:buClr>
              <a:buSzPct val="100000"/>
              <a:buFont typeface="Roboto"/>
              <a:buNone/>
              <a:defRPr sz="2800">
                <a:solidFill>
                  <a:srgbClr val="333333"/>
                </a:solidFill>
                <a:latin typeface="Roboto"/>
                <a:ea typeface="Roboto"/>
                <a:cs typeface="Roboto"/>
                <a:sym typeface="Roboto"/>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76" name="Shape 376"/>
        <p:cNvGrpSpPr/>
        <p:nvPr/>
      </p:nvGrpSpPr>
      <p:grpSpPr>
        <a:xfrm>
          <a:off x="0" y="0"/>
          <a:ext cx="0" cy="0"/>
          <a:chOff x="0" y="0"/>
          <a:chExt cx="0" cy="0"/>
        </a:xfrm>
      </p:grpSpPr>
      <p:sp>
        <p:nvSpPr>
          <p:cNvPr id="377" name="Shape 377"/>
          <p:cNvSpPr txBox="1"/>
          <p:nvPr>
            <p:ph idx="1" type="body"/>
          </p:nvPr>
        </p:nvSpPr>
        <p:spPr>
          <a:xfrm>
            <a:off x="65961" y="1277497"/>
            <a:ext cx="6256500" cy="3071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47474"/>
              </a:buClr>
              <a:buSzPct val="100000"/>
              <a:buFont typeface="Roboto"/>
              <a:buNone/>
              <a:defRPr sz="1200">
                <a:solidFill>
                  <a:srgbClr val="747474"/>
                </a:solidFill>
                <a:latin typeface="Roboto"/>
                <a:ea typeface="Roboto"/>
                <a:cs typeface="Roboto"/>
                <a:sym typeface="Roboto"/>
              </a:defRPr>
            </a:lvl1pPr>
            <a:lvl2pPr indent="-34925" lvl="1" marL="111125"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2pPr>
            <a:lvl3pPr indent="-41275" lvl="2" marL="231775"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3pPr>
            <a:lvl4pPr indent="-190500" lvl="3" marL="1028700"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4pPr>
            <a:lvl5pPr indent="-127000" lvl="4" marL="1257300"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5pPr>
            <a:lvl6pPr indent="-101600" lvl="5" marL="25146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6pPr>
            <a:lvl7pPr indent="-101600" lvl="6" marL="29718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7pPr>
            <a:lvl8pPr indent="-101600" lvl="7" marL="34290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8pPr>
            <a:lvl9pPr indent="-101600" lvl="8" marL="38862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9pPr>
          </a:lstStyle>
          <a:p/>
        </p:txBody>
      </p:sp>
      <p:sp>
        <p:nvSpPr>
          <p:cNvPr id="378" name="Shape 378"/>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rgbClr val="747474"/>
                </a:solidFill>
                <a:latin typeface="Roboto"/>
                <a:ea typeface="Roboto"/>
                <a:cs typeface="Roboto"/>
                <a:sym typeface="Roboto"/>
              </a:rPr>
              <a:t>Google Cloud Platform</a:t>
            </a:r>
          </a:p>
        </p:txBody>
      </p:sp>
      <p:grpSp>
        <p:nvGrpSpPr>
          <p:cNvPr id="379" name="Shape 379"/>
          <p:cNvGrpSpPr/>
          <p:nvPr/>
        </p:nvGrpSpPr>
        <p:grpSpPr>
          <a:xfrm>
            <a:off x="364615" y="4970025"/>
            <a:ext cx="996821" cy="43500"/>
            <a:chOff x="364615" y="4970025"/>
            <a:chExt cx="996821" cy="43500"/>
          </a:xfrm>
        </p:grpSpPr>
        <p:sp>
          <p:nvSpPr>
            <p:cNvPr id="380" name="Shape 380"/>
            <p:cNvSpPr/>
            <p:nvPr/>
          </p:nvSpPr>
          <p:spPr>
            <a:xfrm>
              <a:off x="364615" y="4970025"/>
              <a:ext cx="249300"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81" name="Shape 381"/>
            <p:cNvSpPr/>
            <p:nvPr/>
          </p:nvSpPr>
          <p:spPr>
            <a:xfrm>
              <a:off x="613790" y="4970025"/>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82" name="Shape 382"/>
            <p:cNvSpPr/>
            <p:nvPr/>
          </p:nvSpPr>
          <p:spPr>
            <a:xfrm>
              <a:off x="862963" y="4970025"/>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383" name="Shape 383"/>
            <p:cNvSpPr/>
            <p:nvPr/>
          </p:nvSpPr>
          <p:spPr>
            <a:xfrm>
              <a:off x="1112137" y="4970025"/>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384" name="Shape 384"/>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rgbClr val="747474"/>
                </a:solidFill>
                <a:latin typeface="Roboto"/>
                <a:ea typeface="Roboto"/>
                <a:cs typeface="Roboto"/>
                <a:sym typeface="Roboto"/>
              </a:rPr>
              <a:t>‹#›</a:t>
            </a:fld>
          </a:p>
        </p:txBody>
      </p:sp>
      <p:sp>
        <p:nvSpPr>
          <p:cNvPr id="385" name="Shape 385"/>
          <p:cNvSpPr txBox="1"/>
          <p:nvPr>
            <p:ph type="title"/>
          </p:nvPr>
        </p:nvSpPr>
        <p:spPr>
          <a:xfrm>
            <a:off x="364685" y="407792"/>
            <a:ext cx="6256500" cy="841500"/>
          </a:xfrm>
          <a:prstGeom prst="rect">
            <a:avLst/>
          </a:prstGeom>
          <a:noFill/>
          <a:ln>
            <a:noFill/>
          </a:ln>
        </p:spPr>
        <p:txBody>
          <a:bodyPr anchorCtr="0" anchor="t" bIns="91425" lIns="91425" rIns="91425" tIns="91425"/>
          <a:lstStyle>
            <a:lvl1pPr indent="0" lvl="0" marL="0" marR="0" rtl="0" algn="l">
              <a:lnSpc>
                <a:spcPct val="114285"/>
              </a:lnSpc>
              <a:spcBef>
                <a:spcPts val="0"/>
              </a:spcBef>
              <a:buClr>
                <a:srgbClr val="333333"/>
              </a:buClr>
              <a:buSzPct val="100000"/>
              <a:buFont typeface="Roboto"/>
              <a:buNone/>
              <a:defRPr sz="2800">
                <a:solidFill>
                  <a:srgbClr val="333333"/>
                </a:solidFill>
                <a:latin typeface="Roboto"/>
                <a:ea typeface="Roboto"/>
                <a:cs typeface="Roboto"/>
                <a:sym typeface="Roboto"/>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671" name="Shape 671"/>
        <p:cNvGrpSpPr/>
        <p:nvPr/>
      </p:nvGrpSpPr>
      <p:grpSpPr>
        <a:xfrm>
          <a:off x="0" y="0"/>
          <a:ext cx="0" cy="0"/>
          <a:chOff x="0" y="0"/>
          <a:chExt cx="0" cy="0"/>
        </a:xfrm>
      </p:grpSpPr>
      <p:sp>
        <p:nvSpPr>
          <p:cNvPr id="672" name="Shape 672"/>
          <p:cNvSpPr txBox="1"/>
          <p:nvPr>
            <p:ph idx="1" type="body"/>
          </p:nvPr>
        </p:nvSpPr>
        <p:spPr>
          <a:xfrm>
            <a:off x="65961" y="1277497"/>
            <a:ext cx="6256500" cy="3071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47474"/>
              </a:buClr>
              <a:buSzPct val="100000"/>
              <a:buFont typeface="Roboto"/>
              <a:buNone/>
              <a:defRPr sz="1200">
                <a:solidFill>
                  <a:srgbClr val="747474"/>
                </a:solidFill>
                <a:latin typeface="Roboto"/>
                <a:ea typeface="Roboto"/>
                <a:cs typeface="Roboto"/>
                <a:sym typeface="Roboto"/>
              </a:defRPr>
            </a:lvl1pPr>
            <a:lvl2pPr indent="-34925" lvl="1" marL="111125"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2pPr>
            <a:lvl3pPr indent="-41275" lvl="2" marL="231775"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3pPr>
            <a:lvl4pPr indent="-190500" lvl="3" marL="1028700"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4pPr>
            <a:lvl5pPr indent="-127000" lvl="4" marL="1257300"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5pPr>
            <a:lvl6pPr indent="-101600" lvl="5" marL="25146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6pPr>
            <a:lvl7pPr indent="-101600" lvl="6" marL="29718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7pPr>
            <a:lvl8pPr indent="-101600" lvl="7" marL="34290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8pPr>
            <a:lvl9pPr indent="-101600" lvl="8" marL="38862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9pPr>
          </a:lstStyle>
          <a:p/>
        </p:txBody>
      </p:sp>
      <p:sp>
        <p:nvSpPr>
          <p:cNvPr id="673" name="Shape 673"/>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rgbClr val="747474"/>
                </a:solidFill>
                <a:latin typeface="Roboto"/>
                <a:ea typeface="Roboto"/>
                <a:cs typeface="Roboto"/>
                <a:sym typeface="Roboto"/>
              </a:rPr>
              <a:t>Google Cloud Platform</a:t>
            </a:r>
          </a:p>
        </p:txBody>
      </p:sp>
      <p:grpSp>
        <p:nvGrpSpPr>
          <p:cNvPr id="674" name="Shape 674"/>
          <p:cNvGrpSpPr/>
          <p:nvPr/>
        </p:nvGrpSpPr>
        <p:grpSpPr>
          <a:xfrm>
            <a:off x="364615" y="4970025"/>
            <a:ext cx="996821" cy="43500"/>
            <a:chOff x="364615" y="4970025"/>
            <a:chExt cx="996821" cy="43500"/>
          </a:xfrm>
        </p:grpSpPr>
        <p:sp>
          <p:nvSpPr>
            <p:cNvPr id="675" name="Shape 675"/>
            <p:cNvSpPr/>
            <p:nvPr/>
          </p:nvSpPr>
          <p:spPr>
            <a:xfrm>
              <a:off x="364615" y="4970025"/>
              <a:ext cx="249300"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76" name="Shape 676"/>
            <p:cNvSpPr/>
            <p:nvPr/>
          </p:nvSpPr>
          <p:spPr>
            <a:xfrm>
              <a:off x="613790" y="4970025"/>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77" name="Shape 677"/>
            <p:cNvSpPr/>
            <p:nvPr/>
          </p:nvSpPr>
          <p:spPr>
            <a:xfrm>
              <a:off x="862963" y="4970025"/>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678" name="Shape 678"/>
            <p:cNvSpPr/>
            <p:nvPr/>
          </p:nvSpPr>
          <p:spPr>
            <a:xfrm>
              <a:off x="1112137" y="4970025"/>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679" name="Shape 679"/>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rgbClr val="747474"/>
                </a:solidFill>
                <a:latin typeface="Roboto"/>
                <a:ea typeface="Roboto"/>
                <a:cs typeface="Roboto"/>
                <a:sym typeface="Roboto"/>
              </a:rPr>
              <a:t>‹#›</a:t>
            </a:fld>
          </a:p>
        </p:txBody>
      </p:sp>
      <p:sp>
        <p:nvSpPr>
          <p:cNvPr id="680" name="Shape 680"/>
          <p:cNvSpPr txBox="1"/>
          <p:nvPr>
            <p:ph type="title"/>
          </p:nvPr>
        </p:nvSpPr>
        <p:spPr>
          <a:xfrm>
            <a:off x="364685" y="407792"/>
            <a:ext cx="6256500" cy="841500"/>
          </a:xfrm>
          <a:prstGeom prst="rect">
            <a:avLst/>
          </a:prstGeom>
          <a:noFill/>
          <a:ln>
            <a:noFill/>
          </a:ln>
        </p:spPr>
        <p:txBody>
          <a:bodyPr anchorCtr="0" anchor="t" bIns="91425" lIns="91425" rIns="91425" tIns="91425"/>
          <a:lstStyle>
            <a:lvl1pPr indent="0" lvl="0" marL="0" marR="0" rtl="0" algn="l">
              <a:lnSpc>
                <a:spcPct val="114285"/>
              </a:lnSpc>
              <a:spcBef>
                <a:spcPts val="0"/>
              </a:spcBef>
              <a:buClr>
                <a:srgbClr val="333333"/>
              </a:buClr>
              <a:buSzPct val="100000"/>
              <a:buFont typeface="Roboto"/>
              <a:buNone/>
              <a:defRPr sz="2800">
                <a:solidFill>
                  <a:srgbClr val="333333"/>
                </a:solidFill>
                <a:latin typeface="Roboto"/>
                <a:ea typeface="Roboto"/>
                <a:cs typeface="Roboto"/>
                <a:sym typeface="Roboto"/>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66" name="Shape 966"/>
        <p:cNvGrpSpPr/>
        <p:nvPr/>
      </p:nvGrpSpPr>
      <p:grpSpPr>
        <a:xfrm>
          <a:off x="0" y="0"/>
          <a:ext cx="0" cy="0"/>
          <a:chOff x="0" y="0"/>
          <a:chExt cx="0" cy="0"/>
        </a:xfrm>
      </p:grpSpPr>
      <p:sp>
        <p:nvSpPr>
          <p:cNvPr id="967" name="Shape 967"/>
          <p:cNvSpPr txBox="1"/>
          <p:nvPr>
            <p:ph idx="1" type="body"/>
          </p:nvPr>
        </p:nvSpPr>
        <p:spPr>
          <a:xfrm>
            <a:off x="65961" y="1277497"/>
            <a:ext cx="6256500" cy="3071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47474"/>
              </a:buClr>
              <a:buSzPct val="100000"/>
              <a:buFont typeface="Roboto"/>
              <a:buNone/>
              <a:defRPr sz="1200">
                <a:solidFill>
                  <a:srgbClr val="747474"/>
                </a:solidFill>
                <a:latin typeface="Roboto"/>
                <a:ea typeface="Roboto"/>
                <a:cs typeface="Roboto"/>
                <a:sym typeface="Roboto"/>
              </a:defRPr>
            </a:lvl1pPr>
            <a:lvl2pPr indent="-34925" lvl="1" marL="111125"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2pPr>
            <a:lvl3pPr indent="-41275" lvl="2" marL="231775"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3pPr>
            <a:lvl4pPr indent="-190500" lvl="3" marL="1028700"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4pPr>
            <a:lvl5pPr indent="-127000" lvl="4" marL="1257300" marR="0" rtl="0" algn="l">
              <a:lnSpc>
                <a:spcPct val="100000"/>
              </a:lnSpc>
              <a:spcBef>
                <a:spcPts val="0"/>
              </a:spcBef>
              <a:spcAft>
                <a:spcPts val="0"/>
              </a:spcAft>
              <a:buClr>
                <a:srgbClr val="747474"/>
              </a:buClr>
              <a:buSzPct val="100000"/>
              <a:buFont typeface="Roboto"/>
              <a:buChar char="»"/>
              <a:defRPr sz="1200">
                <a:solidFill>
                  <a:srgbClr val="747474"/>
                </a:solidFill>
                <a:latin typeface="Roboto"/>
                <a:ea typeface="Roboto"/>
                <a:cs typeface="Roboto"/>
                <a:sym typeface="Roboto"/>
              </a:defRPr>
            </a:lvl5pPr>
            <a:lvl6pPr indent="-101600" lvl="5" marL="25146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6pPr>
            <a:lvl7pPr indent="-101600" lvl="6" marL="29718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7pPr>
            <a:lvl8pPr indent="-101600" lvl="7" marL="34290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8pPr>
            <a:lvl9pPr indent="-101600" lvl="8" marL="3886200" marR="0" rtl="0" algn="l">
              <a:lnSpc>
                <a:spcPct val="100000"/>
              </a:lnSpc>
              <a:spcBef>
                <a:spcPts val="400"/>
              </a:spcBef>
              <a:spcAft>
                <a:spcPts val="0"/>
              </a:spcAft>
              <a:buClr>
                <a:srgbClr val="747474"/>
              </a:buClr>
              <a:buSzPct val="100000"/>
              <a:buFont typeface="Roboto"/>
              <a:buChar char="•"/>
              <a:defRPr sz="1200">
                <a:solidFill>
                  <a:srgbClr val="747474"/>
                </a:solidFill>
                <a:latin typeface="Roboto"/>
                <a:ea typeface="Roboto"/>
                <a:cs typeface="Roboto"/>
                <a:sym typeface="Roboto"/>
              </a:defRPr>
            </a:lvl9pPr>
          </a:lstStyle>
          <a:p/>
        </p:txBody>
      </p:sp>
      <p:sp>
        <p:nvSpPr>
          <p:cNvPr id="968" name="Shape 968"/>
          <p:cNvSpPr txBox="1"/>
          <p:nvPr/>
        </p:nvSpPr>
        <p:spPr>
          <a:xfrm>
            <a:off x="6801960" y="4936551"/>
            <a:ext cx="15801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rgbClr val="747474"/>
                </a:solidFill>
                <a:latin typeface="Roboto"/>
                <a:ea typeface="Roboto"/>
                <a:cs typeface="Roboto"/>
                <a:sym typeface="Roboto"/>
              </a:rPr>
              <a:t>Confidential &amp; Proprietary</a:t>
            </a:r>
          </a:p>
        </p:txBody>
      </p:sp>
      <p:sp>
        <p:nvSpPr>
          <p:cNvPr id="969" name="Shape 969"/>
          <p:cNvSpPr txBox="1"/>
          <p:nvPr/>
        </p:nvSpPr>
        <p:spPr>
          <a:xfrm>
            <a:off x="4648200" y="4936551"/>
            <a:ext cx="1023000" cy="76800"/>
          </a:xfrm>
          <a:prstGeom prst="rect">
            <a:avLst/>
          </a:prstGeom>
          <a:noFill/>
          <a:ln>
            <a:noFill/>
          </a:ln>
        </p:spPr>
        <p:txBody>
          <a:bodyPr anchorCtr="0" anchor="ctr" bIns="0" lIns="0" rIns="0" tIns="0">
            <a:noAutofit/>
          </a:bodyPr>
          <a:lstStyle/>
          <a:p>
            <a:pPr indent="0" lvl="1" marL="0" marR="0" rtl="0" algn="l">
              <a:spcBef>
                <a:spcPts val="0"/>
              </a:spcBef>
              <a:buSzPct val="25000"/>
              <a:buNone/>
            </a:pPr>
            <a:r>
              <a:rPr b="0" i="0" lang="en" sz="500" u="none" cap="none" strike="noStrike">
                <a:solidFill>
                  <a:srgbClr val="747474"/>
                </a:solidFill>
                <a:latin typeface="Roboto"/>
                <a:ea typeface="Roboto"/>
                <a:cs typeface="Roboto"/>
                <a:sym typeface="Roboto"/>
              </a:rPr>
              <a:t>Google Cloud Platform</a:t>
            </a:r>
          </a:p>
        </p:txBody>
      </p:sp>
      <p:grpSp>
        <p:nvGrpSpPr>
          <p:cNvPr id="970" name="Shape 970"/>
          <p:cNvGrpSpPr/>
          <p:nvPr/>
        </p:nvGrpSpPr>
        <p:grpSpPr>
          <a:xfrm>
            <a:off x="364615" y="4970025"/>
            <a:ext cx="996821" cy="43500"/>
            <a:chOff x="364615" y="4970025"/>
            <a:chExt cx="996821" cy="43500"/>
          </a:xfrm>
        </p:grpSpPr>
        <p:sp>
          <p:nvSpPr>
            <p:cNvPr id="971" name="Shape 971"/>
            <p:cNvSpPr/>
            <p:nvPr/>
          </p:nvSpPr>
          <p:spPr>
            <a:xfrm>
              <a:off x="364615" y="4970025"/>
              <a:ext cx="249300" cy="43500"/>
            </a:xfrm>
            <a:prstGeom prst="rect">
              <a:avLst/>
            </a:prstGeom>
            <a:solidFill>
              <a:srgbClr val="4285F4"/>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72" name="Shape 972"/>
            <p:cNvSpPr/>
            <p:nvPr/>
          </p:nvSpPr>
          <p:spPr>
            <a:xfrm>
              <a:off x="613790" y="4970025"/>
              <a:ext cx="249300" cy="43500"/>
            </a:xfrm>
            <a:prstGeom prst="rect">
              <a:avLst/>
            </a:prstGeom>
            <a:solidFill>
              <a:srgbClr val="EA433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73" name="Shape 973"/>
            <p:cNvSpPr/>
            <p:nvPr/>
          </p:nvSpPr>
          <p:spPr>
            <a:xfrm>
              <a:off x="862963" y="4970025"/>
              <a:ext cx="249300" cy="43500"/>
            </a:xfrm>
            <a:prstGeom prst="rect">
              <a:avLst/>
            </a:prstGeom>
            <a:solidFill>
              <a:srgbClr val="FBBC05"/>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sp>
          <p:nvSpPr>
            <p:cNvPr id="974" name="Shape 974"/>
            <p:cNvSpPr/>
            <p:nvPr/>
          </p:nvSpPr>
          <p:spPr>
            <a:xfrm>
              <a:off x="1112137" y="4970025"/>
              <a:ext cx="249300" cy="43500"/>
            </a:xfrm>
            <a:prstGeom prst="rect">
              <a:avLst/>
            </a:prstGeom>
            <a:solidFill>
              <a:srgbClr val="34A853"/>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Roboto"/>
                <a:ea typeface="Roboto"/>
                <a:cs typeface="Roboto"/>
                <a:sym typeface="Roboto"/>
              </a:endParaRPr>
            </a:p>
          </p:txBody>
        </p:sp>
      </p:grpSp>
      <p:sp>
        <p:nvSpPr>
          <p:cNvPr id="975" name="Shape 975"/>
          <p:cNvSpPr txBox="1"/>
          <p:nvPr/>
        </p:nvSpPr>
        <p:spPr>
          <a:xfrm>
            <a:off x="8382000" y="4936551"/>
            <a:ext cx="400500" cy="76800"/>
          </a:xfrm>
          <a:prstGeom prst="rect">
            <a:avLst/>
          </a:prstGeom>
          <a:noFill/>
          <a:ln>
            <a:noFill/>
          </a:ln>
        </p:spPr>
        <p:txBody>
          <a:bodyPr anchorCtr="0" anchor="ctr" bIns="0" lIns="0" rIns="0" tIns="0">
            <a:noAutofit/>
          </a:bodyPr>
          <a:lstStyle/>
          <a:p>
            <a:pPr indent="0" lvl="1" marL="0" marR="0" rtl="0" algn="r">
              <a:spcBef>
                <a:spcPts val="0"/>
              </a:spcBef>
              <a:buSzPct val="25000"/>
              <a:buNone/>
            </a:pPr>
            <a:fld id="{00000000-1234-1234-1234-123412341234}" type="slidenum">
              <a:rPr b="0" i="0" lang="en" sz="500" u="none" cap="none" strike="noStrike">
                <a:solidFill>
                  <a:srgbClr val="747474"/>
                </a:solidFill>
                <a:latin typeface="Roboto"/>
                <a:ea typeface="Roboto"/>
                <a:cs typeface="Roboto"/>
                <a:sym typeface="Roboto"/>
              </a:rPr>
              <a:t>‹#›</a:t>
            </a:fld>
          </a:p>
        </p:txBody>
      </p:sp>
      <p:sp>
        <p:nvSpPr>
          <p:cNvPr id="976" name="Shape 976"/>
          <p:cNvSpPr txBox="1"/>
          <p:nvPr>
            <p:ph type="title"/>
          </p:nvPr>
        </p:nvSpPr>
        <p:spPr>
          <a:xfrm>
            <a:off x="364685" y="407792"/>
            <a:ext cx="6256500" cy="841500"/>
          </a:xfrm>
          <a:prstGeom prst="rect">
            <a:avLst/>
          </a:prstGeom>
          <a:noFill/>
          <a:ln>
            <a:noFill/>
          </a:ln>
        </p:spPr>
        <p:txBody>
          <a:bodyPr anchorCtr="0" anchor="t" bIns="91425" lIns="91425" rIns="91425" tIns="91425"/>
          <a:lstStyle>
            <a:lvl1pPr indent="0" lvl="0" marL="0" marR="0" rtl="0" algn="l">
              <a:lnSpc>
                <a:spcPct val="114285"/>
              </a:lnSpc>
              <a:spcBef>
                <a:spcPts val="0"/>
              </a:spcBef>
              <a:buClr>
                <a:srgbClr val="333333"/>
              </a:buClr>
              <a:buSzPct val="100000"/>
              <a:buFont typeface="Roboto"/>
              <a:buNone/>
              <a:defRPr sz="2800">
                <a:solidFill>
                  <a:srgbClr val="333333"/>
                </a:solidFill>
                <a:latin typeface="Roboto"/>
                <a:ea typeface="Roboto"/>
                <a:cs typeface="Roboto"/>
                <a:sym typeface="Roboto"/>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Tree>
  </p:cSld>
  <p:clrMap accent1="accent1" accent2="accent2" accent3="accent3" accent4="accent4" accent5="accent5" accent6="accent6" bg1="lt1" bg2="dk2" tx1="dk1" tx2="lt2" folHlink="folHlink" hlink="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230" name="Shape 1230"/>
        <p:cNvGrpSpPr/>
        <p:nvPr/>
      </p:nvGrpSpPr>
      <p:grpSpPr>
        <a:xfrm>
          <a:off x="0" y="0"/>
          <a:ext cx="0" cy="0"/>
          <a:chOff x="0" y="0"/>
          <a:chExt cx="0" cy="0"/>
        </a:xfrm>
      </p:grpSpPr>
      <p:sp>
        <p:nvSpPr>
          <p:cNvPr id="1231" name="Shape 1231"/>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1232" name="Shape 1232"/>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814" r:id="rId1"/>
    <p:sldLayoutId id="2147483815" r:id="rId2"/>
    <p:sldLayoutId id="2147483816" r:id="rId3"/>
    <p:sldLayoutId id="2147483817" r:id="rId4"/>
    <p:sldLayoutId id="2147483818" r:id="rId5"/>
    <p:sldLayoutId id="214748381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14.xml"/><Relationship Id="rId3" Type="http://schemas.openxmlformats.org/officeDocument/2006/relationships/image" Target="../media/image2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6.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hyperlink" Target="https://www.facebook.com/andrew.ng.96/videos/vb.100001377487939/964189270303647/?type=2&amp;theate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2.xml"/><Relationship Id="rId3" Type="http://schemas.openxmlformats.org/officeDocument/2006/relationships/image" Target="../media/image09.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1.jpg"/><Relationship Id="rId5" Type="http://schemas.openxmlformats.org/officeDocument/2006/relationships/image" Target="../media/image49.png"/><Relationship Id="rId6" Type="http://schemas.openxmlformats.org/officeDocument/2006/relationships/image" Target="../media/image34.jpg"/><Relationship Id="rId7" Type="http://schemas.openxmlformats.org/officeDocument/2006/relationships/image" Target="../media/image3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hyperlink" Target="https://github.com/tensorflow/tensorflow/tree/master/tensorflow/core/distributed_runtime" TargetMode="External"/><Relationship Id="rId5" Type="http://schemas.openxmlformats.org/officeDocument/2006/relationships/image" Target="../media/image2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youtu.be/HgWHeT_OwHc?t=2h9m37s" TargetMode="Externa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35.xml"/><Relationship Id="rId3" Type="http://schemas.openxmlformats.org/officeDocument/2006/relationships/hyperlink" Target="https://www.tensorflow.org/" TargetMode="External"/><Relationship Id="rId4" Type="http://schemas.openxmlformats.org/officeDocument/2006/relationships/hyperlink" Target="https://cloud.google.com/ml/" TargetMode="External"/><Relationship Id="rId5" Type="http://schemas.openxmlformats.org/officeDocument/2006/relationships/hyperlink" Target="http://bit.ly/tensorflow-workshop" TargetMode="External"/><Relationship Id="rId6" Type="http://schemas.openxmlformats.org/officeDocument/2006/relationships/image" Target="../media/image44.jpg"/><Relationship Id="rId7"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3" name="Shape 1253"/>
        <p:cNvGrpSpPr/>
        <p:nvPr/>
      </p:nvGrpSpPr>
      <p:grpSpPr>
        <a:xfrm>
          <a:off x="0" y="0"/>
          <a:ext cx="0" cy="0"/>
          <a:chOff x="0" y="0"/>
          <a:chExt cx="0" cy="0"/>
        </a:xfrm>
      </p:grpSpPr>
      <p:sp>
        <p:nvSpPr>
          <p:cNvPr id="1254" name="Shape 1254"/>
          <p:cNvSpPr txBox="1"/>
          <p:nvPr>
            <p:ph type="title"/>
          </p:nvPr>
        </p:nvSpPr>
        <p:spPr>
          <a:xfrm>
            <a:off x="258371" y="1197326"/>
            <a:ext cx="8046000" cy="1183800"/>
          </a:xfrm>
          <a:prstGeom prst="rect">
            <a:avLst/>
          </a:prstGeom>
        </p:spPr>
        <p:txBody>
          <a:bodyPr anchorCtr="0" anchor="b" bIns="91425" lIns="91425" rIns="91425" tIns="91425">
            <a:noAutofit/>
          </a:bodyPr>
          <a:lstStyle/>
          <a:p>
            <a:pPr lvl="0" rtl="0">
              <a:spcBef>
                <a:spcPts val="0"/>
              </a:spcBef>
              <a:buNone/>
            </a:pPr>
            <a:r>
              <a:rPr lang="en"/>
              <a:t>Deep Learning with Python &amp; TensorFlow</a:t>
            </a:r>
          </a:p>
        </p:txBody>
      </p:sp>
      <p:sp>
        <p:nvSpPr>
          <p:cNvPr id="1255" name="Shape 1255"/>
          <p:cNvSpPr txBox="1"/>
          <p:nvPr>
            <p:ph idx="1" type="subTitle"/>
          </p:nvPr>
        </p:nvSpPr>
        <p:spPr>
          <a:xfrm>
            <a:off x="258371" y="2259453"/>
            <a:ext cx="7978500" cy="624300"/>
          </a:xfrm>
          <a:prstGeom prst="rect">
            <a:avLst/>
          </a:prstGeom>
        </p:spPr>
        <p:txBody>
          <a:bodyPr anchorCtr="0" anchor="t" bIns="91425" lIns="91425" rIns="91425" tIns="91425">
            <a:noAutofit/>
          </a:bodyPr>
          <a:lstStyle/>
          <a:p>
            <a:pPr lvl="0" rtl="0">
              <a:spcBef>
                <a:spcPts val="0"/>
              </a:spcBef>
              <a:buNone/>
            </a:pPr>
            <a:r>
              <a:rPr lang="en"/>
              <a:t>PyCon SG 2016</a:t>
            </a:r>
          </a:p>
          <a:p>
            <a:pPr lvl="0" rtl="0">
              <a:spcBef>
                <a:spcPts val="0"/>
              </a:spcBef>
              <a:buNone/>
            </a:pPr>
            <a:r>
              <a:t/>
            </a:r>
            <a:endParaRPr/>
          </a:p>
          <a:p>
            <a:pPr lvl="0" rtl="0">
              <a:spcBef>
                <a:spcPts val="0"/>
              </a:spcBef>
              <a:buNone/>
            </a:pPr>
            <a:r>
              <a:rPr lang="en"/>
              <a:t>#pyconsg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5" name="Shape 1365"/>
        <p:cNvGrpSpPr/>
        <p:nvPr/>
      </p:nvGrpSpPr>
      <p:grpSpPr>
        <a:xfrm>
          <a:off x="0" y="0"/>
          <a:ext cx="0" cy="0"/>
          <a:chOff x="0" y="0"/>
          <a:chExt cx="0" cy="0"/>
        </a:xfrm>
      </p:grpSpPr>
      <p:sp>
        <p:nvSpPr>
          <p:cNvPr id="1366" name="Shape 1366"/>
          <p:cNvSpPr txBox="1"/>
          <p:nvPr>
            <p:ph type="title"/>
          </p:nvPr>
        </p:nvSpPr>
        <p:spPr>
          <a:xfrm>
            <a:off x="479383" y="2247305"/>
            <a:ext cx="8235000" cy="648900"/>
          </a:xfrm>
          <a:prstGeom prst="rect">
            <a:avLst/>
          </a:prstGeom>
        </p:spPr>
        <p:txBody>
          <a:bodyPr anchorCtr="0" anchor="ctr" bIns="91425" lIns="91425" rIns="91425" tIns="91425">
            <a:noAutofit/>
          </a:bodyPr>
          <a:lstStyle/>
          <a:p>
            <a:pPr lvl="0" rtl="0">
              <a:spcBef>
                <a:spcPts val="0"/>
              </a:spcBef>
              <a:buClr>
                <a:srgbClr val="000000"/>
              </a:buClr>
              <a:buSzPct val="39285"/>
              <a:buFont typeface="Arial"/>
              <a:buNone/>
            </a:pPr>
            <a:r>
              <a:rPr lang="en"/>
              <a:t>             v[</a:t>
            </a:r>
            <a:r>
              <a:rPr lang="en"/>
              <a:t>x</a:t>
            </a:r>
            <a:r>
              <a:rPr lang="en"/>
              <a:t>] =&gt; vector</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1" name="Shape 1371"/>
        <p:cNvGrpSpPr/>
        <p:nvPr/>
      </p:nvGrpSpPr>
      <p:grpSpPr>
        <a:xfrm>
          <a:off x="0" y="0"/>
          <a:ext cx="0" cy="0"/>
          <a:chOff x="0" y="0"/>
          <a:chExt cx="0" cy="0"/>
        </a:xfrm>
      </p:grpSpPr>
      <p:sp>
        <p:nvSpPr>
          <p:cNvPr id="1372" name="Shape 1372"/>
          <p:cNvSpPr txBox="1"/>
          <p:nvPr>
            <p:ph type="title"/>
          </p:nvPr>
        </p:nvSpPr>
        <p:spPr>
          <a:xfrm>
            <a:off x="479383" y="2247305"/>
            <a:ext cx="8235000" cy="648900"/>
          </a:xfrm>
          <a:prstGeom prst="rect">
            <a:avLst/>
          </a:prstGeom>
        </p:spPr>
        <p:txBody>
          <a:bodyPr anchorCtr="0" anchor="ctr" bIns="91425" lIns="91425" rIns="91425" tIns="91425">
            <a:noAutofit/>
          </a:bodyPr>
          <a:lstStyle/>
          <a:p>
            <a:pPr lvl="0" rtl="0">
              <a:spcBef>
                <a:spcPts val="0"/>
              </a:spcBef>
              <a:buClr>
                <a:srgbClr val="000000"/>
              </a:buClr>
              <a:buSzPct val="39285"/>
              <a:buFont typeface="Arial"/>
              <a:buNone/>
            </a:pPr>
            <a:r>
              <a:rPr lang="en"/>
              <a:t>             m[</a:t>
            </a:r>
            <a:r>
              <a:rPr lang="en"/>
              <a:t>x</a:t>
            </a:r>
            <a:r>
              <a:rPr lang="en"/>
              <a:t>][</a:t>
            </a:r>
            <a:r>
              <a:rPr lang="en"/>
              <a:t>y</a:t>
            </a:r>
            <a:r>
              <a:rPr lang="en"/>
              <a:t>][</a:t>
            </a:r>
            <a:r>
              <a:rPr lang="en"/>
              <a:t>z</a:t>
            </a:r>
            <a:r>
              <a:rPr lang="en"/>
              <a:t>] =&gt; matrix</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7" name="Shape 1377"/>
        <p:cNvGrpSpPr/>
        <p:nvPr/>
      </p:nvGrpSpPr>
      <p:grpSpPr>
        <a:xfrm>
          <a:off x="0" y="0"/>
          <a:ext cx="0" cy="0"/>
          <a:chOff x="0" y="0"/>
          <a:chExt cx="0" cy="0"/>
        </a:xfrm>
      </p:grpSpPr>
      <p:sp>
        <p:nvSpPr>
          <p:cNvPr id="1378" name="Shape 1378"/>
          <p:cNvSpPr txBox="1"/>
          <p:nvPr>
            <p:ph type="title"/>
          </p:nvPr>
        </p:nvSpPr>
        <p:spPr>
          <a:xfrm>
            <a:off x="479383" y="2247305"/>
            <a:ext cx="8235000" cy="648900"/>
          </a:xfrm>
          <a:prstGeom prst="rect">
            <a:avLst/>
          </a:prstGeom>
        </p:spPr>
        <p:txBody>
          <a:bodyPr anchorCtr="0" anchor="ctr" bIns="91425" lIns="91425" rIns="91425" tIns="91425">
            <a:noAutofit/>
          </a:bodyPr>
          <a:lstStyle/>
          <a:p>
            <a:pPr lvl="0" rtl="0">
              <a:spcBef>
                <a:spcPts val="0"/>
              </a:spcBef>
              <a:buClr>
                <a:srgbClr val="000000"/>
              </a:buClr>
              <a:buSzPct val="39285"/>
              <a:buFont typeface="Arial"/>
              <a:buNone/>
            </a:pPr>
            <a:r>
              <a:rPr lang="en"/>
              <a:t>t[x][y][z][?][?]... =&gt; tensor</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3" name="Shape 1383"/>
        <p:cNvGrpSpPr/>
        <p:nvPr/>
      </p:nvGrpSpPr>
      <p:grpSpPr>
        <a:xfrm>
          <a:off x="0" y="0"/>
          <a:ext cx="0" cy="0"/>
          <a:chOff x="0" y="0"/>
          <a:chExt cx="0" cy="0"/>
        </a:xfrm>
      </p:grpSpPr>
      <p:pic>
        <p:nvPicPr>
          <p:cNvPr descr="softmax-regression-scalargraph.png" id="1384" name="Shape 1384"/>
          <p:cNvPicPr preferRelativeResize="0"/>
          <p:nvPr/>
        </p:nvPicPr>
        <p:blipFill>
          <a:blip r:embed="rId3">
            <a:alphaModFix/>
          </a:blip>
          <a:stretch>
            <a:fillRect/>
          </a:stretch>
        </p:blipFill>
        <p:spPr>
          <a:xfrm>
            <a:off x="798475" y="745778"/>
            <a:ext cx="4251676" cy="1698049"/>
          </a:xfrm>
          <a:prstGeom prst="rect">
            <a:avLst/>
          </a:prstGeom>
          <a:noFill/>
          <a:ln>
            <a:noFill/>
          </a:ln>
        </p:spPr>
      </p:pic>
      <p:pic>
        <p:nvPicPr>
          <p:cNvPr descr="softmax-regression-scalarequation.png" id="1385" name="Shape 1385"/>
          <p:cNvPicPr preferRelativeResize="0"/>
          <p:nvPr/>
        </p:nvPicPr>
        <p:blipFill>
          <a:blip r:embed="rId4">
            <a:alphaModFix/>
          </a:blip>
          <a:stretch>
            <a:fillRect/>
          </a:stretch>
        </p:blipFill>
        <p:spPr>
          <a:xfrm>
            <a:off x="2436950" y="2896224"/>
            <a:ext cx="5843101" cy="1334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9" name="Shape 1389"/>
        <p:cNvGrpSpPr/>
        <p:nvPr/>
      </p:nvGrpSpPr>
      <p:grpSpPr>
        <a:xfrm>
          <a:off x="0" y="0"/>
          <a:ext cx="0" cy="0"/>
          <a:chOff x="0" y="0"/>
          <a:chExt cx="0" cy="0"/>
        </a:xfrm>
      </p:grpSpPr>
      <p:pic>
        <p:nvPicPr>
          <p:cNvPr id="1390" name="Shape 1390"/>
          <p:cNvPicPr preferRelativeResize="0"/>
          <p:nvPr/>
        </p:nvPicPr>
        <p:blipFill>
          <a:blip r:embed="rId3">
            <a:alphaModFix/>
          </a:blip>
          <a:stretch>
            <a:fillRect/>
          </a:stretch>
        </p:blipFill>
        <p:spPr>
          <a:xfrm>
            <a:off x="3304375" y="318200"/>
            <a:ext cx="2535249" cy="4507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5" name="Shape 1395"/>
        <p:cNvGrpSpPr/>
        <p:nvPr/>
      </p:nvGrpSpPr>
      <p:grpSpPr>
        <a:xfrm>
          <a:off x="0" y="0"/>
          <a:ext cx="0" cy="0"/>
          <a:chOff x="0" y="0"/>
          <a:chExt cx="0" cy="0"/>
        </a:xfrm>
      </p:grpSpPr>
      <p:sp>
        <p:nvSpPr>
          <p:cNvPr id="1396" name="Shape 1396"/>
          <p:cNvSpPr txBox="1"/>
          <p:nvPr>
            <p:ph type="title"/>
          </p:nvPr>
        </p:nvSpPr>
        <p:spPr>
          <a:xfrm>
            <a:off x="479383" y="2247305"/>
            <a:ext cx="8235000" cy="648900"/>
          </a:xfrm>
          <a:prstGeom prst="rect">
            <a:avLst/>
          </a:prstGeom>
          <a:noFill/>
          <a:ln>
            <a:noFill/>
          </a:ln>
        </p:spPr>
        <p:txBody>
          <a:bodyPr anchorCtr="0" anchor="ctr" bIns="91425" lIns="91425" rIns="91425" tIns="91425">
            <a:noAutofit/>
          </a:bodyPr>
          <a:lstStyle/>
          <a:p>
            <a:pPr lvl="0" rtl="0" algn="l">
              <a:spcBef>
                <a:spcPts val="0"/>
              </a:spcBef>
              <a:buClr>
                <a:srgbClr val="000000"/>
              </a:buClr>
              <a:buSzPct val="30555"/>
              <a:buFont typeface="Arial"/>
              <a:buNone/>
            </a:pPr>
            <a:r>
              <a:rPr lang="en" sz="3600"/>
              <a:t>Breakthroughs</a:t>
            </a:r>
          </a:p>
        </p:txBody>
      </p:sp>
      <p:pic>
        <p:nvPicPr>
          <p:cNvPr id="1397" name="Shape 1397"/>
          <p:cNvPicPr preferRelativeResize="0"/>
          <p:nvPr/>
        </p:nvPicPr>
        <p:blipFill>
          <a:blip r:embed="rId3">
            <a:alphaModFix/>
          </a:blip>
          <a:stretch>
            <a:fillRect/>
          </a:stretch>
        </p:blipFill>
        <p:spPr>
          <a:xfrm>
            <a:off x="6083412" y="1473700"/>
            <a:ext cx="2394033" cy="2092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1" name="Shape 1401"/>
        <p:cNvGrpSpPr/>
        <p:nvPr/>
      </p:nvGrpSpPr>
      <p:grpSpPr>
        <a:xfrm>
          <a:off x="0" y="0"/>
          <a:ext cx="0" cy="0"/>
          <a:chOff x="0" y="0"/>
          <a:chExt cx="0" cy="0"/>
        </a:xfrm>
      </p:grpSpPr>
      <p:pic>
        <p:nvPicPr>
          <p:cNvPr descr="Screen Shot 2016-02-05 at 9.59.05 PM.png" id="1402" name="Shape 1402"/>
          <p:cNvPicPr preferRelativeResize="0"/>
          <p:nvPr/>
        </p:nvPicPr>
        <p:blipFill>
          <a:blip r:embed="rId3">
            <a:alphaModFix/>
          </a:blip>
          <a:stretch>
            <a:fillRect/>
          </a:stretch>
        </p:blipFill>
        <p:spPr>
          <a:xfrm>
            <a:off x="533400" y="1134150"/>
            <a:ext cx="8077425" cy="2083499"/>
          </a:xfrm>
          <a:prstGeom prst="rect">
            <a:avLst/>
          </a:prstGeom>
          <a:noFill/>
          <a:ln>
            <a:noFill/>
          </a:ln>
        </p:spPr>
      </p:pic>
      <p:sp>
        <p:nvSpPr>
          <p:cNvPr id="1403" name="Shape 1403"/>
          <p:cNvSpPr txBox="1"/>
          <p:nvPr/>
        </p:nvSpPr>
        <p:spPr>
          <a:xfrm>
            <a:off x="1031400" y="3785525"/>
            <a:ext cx="7081200" cy="456600"/>
          </a:xfrm>
          <a:prstGeom prst="rect">
            <a:avLst/>
          </a:prstGeom>
          <a:noFill/>
          <a:ln>
            <a:noFill/>
          </a:ln>
        </p:spPr>
        <p:txBody>
          <a:bodyPr anchorCtr="0" anchor="t" bIns="91425" lIns="91425" rIns="91425" tIns="91425">
            <a:noAutofit/>
          </a:bodyPr>
          <a:lstStyle/>
          <a:p>
            <a:pPr lvl="0" rtl="0" algn="ctr">
              <a:spcBef>
                <a:spcPts val="0"/>
              </a:spcBef>
              <a:buNone/>
            </a:pPr>
            <a:r>
              <a:rPr lang="en" sz="2400">
                <a:latin typeface="Open Sans"/>
                <a:ea typeface="Open Sans"/>
                <a:cs typeface="Open Sans"/>
                <a:sym typeface="Open Sans"/>
              </a:rPr>
              <a:t>The Inception model (GoogLeNet, 2015)</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8" name="Shape 1408"/>
        <p:cNvGrpSpPr/>
        <p:nvPr/>
      </p:nvGrpSpPr>
      <p:grpSpPr>
        <a:xfrm>
          <a:off x="0" y="0"/>
          <a:ext cx="0" cy="0"/>
          <a:chOff x="0" y="0"/>
          <a:chExt cx="0" cy="0"/>
        </a:xfrm>
      </p:grpSpPr>
      <p:pic>
        <p:nvPicPr>
          <p:cNvPr descr="Screen Shot 2016-02-18 at 8.07.41 AM.png" id="1409" name="Shape 1409"/>
          <p:cNvPicPr preferRelativeResize="0"/>
          <p:nvPr/>
        </p:nvPicPr>
        <p:blipFill>
          <a:blip r:embed="rId3">
            <a:alphaModFix/>
          </a:blip>
          <a:stretch>
            <a:fillRect/>
          </a:stretch>
        </p:blipFill>
        <p:spPr>
          <a:xfrm>
            <a:off x="917237" y="607614"/>
            <a:ext cx="7309524" cy="3928275"/>
          </a:xfrm>
          <a:prstGeom prst="rect">
            <a:avLst/>
          </a:prstGeom>
          <a:noFill/>
          <a:ln>
            <a:noFill/>
          </a:ln>
        </p:spPr>
      </p:pic>
      <p:sp>
        <p:nvSpPr>
          <p:cNvPr id="1410" name="Shape 1410"/>
          <p:cNvSpPr txBox="1"/>
          <p:nvPr/>
        </p:nvSpPr>
        <p:spPr>
          <a:xfrm>
            <a:off x="1528525" y="4551625"/>
            <a:ext cx="3912900" cy="456600"/>
          </a:xfrm>
          <a:prstGeom prst="rect">
            <a:avLst/>
          </a:prstGeom>
          <a:noFill/>
          <a:ln>
            <a:noFill/>
          </a:ln>
        </p:spPr>
        <p:txBody>
          <a:bodyPr anchorCtr="0" anchor="t" bIns="91425" lIns="91425" rIns="91425" tIns="91425">
            <a:noAutofit/>
          </a:bodyPr>
          <a:lstStyle/>
          <a:p>
            <a:pPr lvl="0" rtl="0">
              <a:spcBef>
                <a:spcPts val="0"/>
              </a:spcBef>
              <a:buNone/>
            </a:pPr>
            <a:r>
              <a:rPr lang="en" sz="1000"/>
              <a:t>From: </a:t>
            </a:r>
            <a:r>
              <a:rPr lang="en" sz="1000" u="sng">
                <a:solidFill>
                  <a:schemeClr val="hlink"/>
                </a:solidFill>
                <a:hlinkClick r:id="rId4"/>
              </a:rPr>
              <a:t>Andrew Ng</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5" name="Shape 1415"/>
        <p:cNvGrpSpPr/>
        <p:nvPr/>
      </p:nvGrpSpPr>
      <p:grpSpPr>
        <a:xfrm>
          <a:off x="0" y="0"/>
          <a:ext cx="0" cy="0"/>
          <a:chOff x="0" y="0"/>
          <a:chExt cx="0" cy="0"/>
        </a:xfrm>
      </p:grpSpPr>
      <p:pic>
        <p:nvPicPr>
          <p:cNvPr descr="Screen Shot 2016-02-05 at 10.13.21 PM.png" id="1416" name="Shape 1416"/>
          <p:cNvPicPr preferRelativeResize="0"/>
          <p:nvPr/>
        </p:nvPicPr>
        <p:blipFill>
          <a:blip r:embed="rId3">
            <a:alphaModFix/>
          </a:blip>
          <a:stretch>
            <a:fillRect/>
          </a:stretch>
        </p:blipFill>
        <p:spPr>
          <a:xfrm>
            <a:off x="893229" y="1018275"/>
            <a:ext cx="3060125" cy="2344925"/>
          </a:xfrm>
          <a:prstGeom prst="rect">
            <a:avLst/>
          </a:prstGeom>
          <a:noFill/>
          <a:ln>
            <a:noFill/>
          </a:ln>
        </p:spPr>
      </p:pic>
      <p:sp>
        <p:nvSpPr>
          <p:cNvPr id="1417" name="Shape 1417"/>
          <p:cNvSpPr txBox="1"/>
          <p:nvPr/>
        </p:nvSpPr>
        <p:spPr>
          <a:xfrm>
            <a:off x="893225" y="1145100"/>
            <a:ext cx="7228800" cy="2853300"/>
          </a:xfrm>
          <a:prstGeom prst="rect">
            <a:avLst/>
          </a:prstGeom>
          <a:noFill/>
          <a:ln>
            <a:noFill/>
          </a:ln>
        </p:spPr>
        <p:txBody>
          <a:bodyPr anchorCtr="0" anchor="t" bIns="91425" lIns="91425" rIns="91425" tIns="91425">
            <a:noAutofit/>
          </a:bodyPr>
          <a:lstStyle/>
          <a:p>
            <a:pPr lvl="0" rtl="0" algn="r">
              <a:lnSpc>
                <a:spcPct val="115000"/>
              </a:lnSpc>
              <a:spcBef>
                <a:spcPts val="0"/>
              </a:spcBef>
              <a:buNone/>
            </a:pPr>
            <a:r>
              <a:rPr lang="en" sz="2400">
                <a:solidFill>
                  <a:srgbClr val="666666"/>
                </a:solidFill>
                <a:latin typeface="Roboto"/>
                <a:ea typeface="Roboto"/>
                <a:cs typeface="Roboto"/>
                <a:sym typeface="Roboto"/>
              </a:rPr>
              <a:t>DNN = a large </a:t>
            </a:r>
            <a:r>
              <a:rPr b="1" lang="en" sz="2400">
                <a:solidFill>
                  <a:srgbClr val="666666"/>
                </a:solidFill>
                <a:latin typeface="Roboto"/>
                <a:ea typeface="Roboto"/>
                <a:cs typeface="Roboto"/>
                <a:sym typeface="Roboto"/>
              </a:rPr>
              <a:t>matrix</a:t>
            </a:r>
            <a:r>
              <a:rPr lang="en" sz="2400">
                <a:solidFill>
                  <a:srgbClr val="666666"/>
                </a:solidFill>
                <a:latin typeface="Roboto"/>
                <a:ea typeface="Roboto"/>
                <a:cs typeface="Roboto"/>
                <a:sym typeface="Roboto"/>
              </a:rPr>
              <a:t> ops</a:t>
            </a:r>
          </a:p>
          <a:p>
            <a:pPr lvl="0" rtl="0" algn="r">
              <a:lnSpc>
                <a:spcPct val="115000"/>
              </a:lnSpc>
              <a:spcBef>
                <a:spcPts val="0"/>
              </a:spcBef>
              <a:buNone/>
            </a:pPr>
            <a:r>
              <a:t/>
            </a:r>
            <a:endParaRPr sz="1000">
              <a:solidFill>
                <a:srgbClr val="666666"/>
              </a:solidFill>
              <a:latin typeface="Roboto"/>
              <a:ea typeface="Roboto"/>
              <a:cs typeface="Roboto"/>
              <a:sym typeface="Roboto"/>
            </a:endParaRPr>
          </a:p>
          <a:p>
            <a:pPr lvl="0" rtl="0" algn="r">
              <a:lnSpc>
                <a:spcPct val="115000"/>
              </a:lnSpc>
              <a:spcBef>
                <a:spcPts val="0"/>
              </a:spcBef>
              <a:buNone/>
            </a:pPr>
            <a:r>
              <a:rPr lang="en" sz="2400">
                <a:solidFill>
                  <a:srgbClr val="666666"/>
                </a:solidFill>
                <a:latin typeface="Roboto"/>
                <a:ea typeface="Roboto"/>
                <a:cs typeface="Roboto"/>
                <a:sym typeface="Roboto"/>
              </a:rPr>
              <a:t>a few GPUs &gt;&gt; CPU</a:t>
            </a:r>
          </a:p>
          <a:p>
            <a:pPr lvl="0" rtl="0" algn="r">
              <a:lnSpc>
                <a:spcPct val="115000"/>
              </a:lnSpc>
              <a:spcBef>
                <a:spcPts val="0"/>
              </a:spcBef>
              <a:buNone/>
            </a:pPr>
            <a:r>
              <a:rPr lang="en" sz="1800">
                <a:solidFill>
                  <a:srgbClr val="666666"/>
                </a:solidFill>
                <a:latin typeface="Roboto"/>
                <a:ea typeface="Roboto"/>
                <a:cs typeface="Roboto"/>
                <a:sym typeface="Roboto"/>
              </a:rPr>
              <a:t>(but it still takes </a:t>
            </a:r>
            <a:r>
              <a:rPr b="1" lang="en" sz="1800">
                <a:solidFill>
                  <a:srgbClr val="666666"/>
                </a:solidFill>
                <a:latin typeface="Roboto"/>
                <a:ea typeface="Roboto"/>
                <a:cs typeface="Roboto"/>
                <a:sym typeface="Roboto"/>
              </a:rPr>
              <a:t>hours/days</a:t>
            </a:r>
            <a:r>
              <a:rPr lang="en" sz="1800">
                <a:solidFill>
                  <a:srgbClr val="666666"/>
                </a:solidFill>
                <a:latin typeface="Roboto"/>
                <a:ea typeface="Roboto"/>
                <a:cs typeface="Roboto"/>
                <a:sym typeface="Roboto"/>
              </a:rPr>
              <a:t> to train)</a:t>
            </a:r>
          </a:p>
          <a:p>
            <a:pPr lvl="0" rtl="0" algn="r">
              <a:lnSpc>
                <a:spcPct val="115000"/>
              </a:lnSpc>
              <a:spcBef>
                <a:spcPts val="0"/>
              </a:spcBef>
              <a:buNone/>
            </a:pPr>
            <a:r>
              <a:t/>
            </a:r>
            <a:endParaRPr sz="1000">
              <a:solidFill>
                <a:srgbClr val="666666"/>
              </a:solidFill>
              <a:latin typeface="Roboto"/>
              <a:ea typeface="Roboto"/>
              <a:cs typeface="Roboto"/>
              <a:sym typeface="Roboto"/>
            </a:endParaRPr>
          </a:p>
          <a:p>
            <a:pPr lvl="0" rtl="0" algn="r">
              <a:lnSpc>
                <a:spcPct val="115000"/>
              </a:lnSpc>
              <a:spcBef>
                <a:spcPts val="0"/>
              </a:spcBef>
              <a:buNone/>
            </a:pPr>
            <a:r>
              <a:rPr lang="en" sz="2400">
                <a:solidFill>
                  <a:srgbClr val="666666"/>
                </a:solidFill>
                <a:latin typeface="Roboto"/>
                <a:ea typeface="Roboto"/>
                <a:cs typeface="Roboto"/>
                <a:sym typeface="Roboto"/>
              </a:rPr>
              <a:t>a supercomputer &gt;&gt; a few GPUs</a:t>
            </a:r>
          </a:p>
          <a:p>
            <a:pPr lvl="0" rtl="0" algn="r">
              <a:lnSpc>
                <a:spcPct val="115000"/>
              </a:lnSpc>
              <a:spcBef>
                <a:spcPts val="0"/>
              </a:spcBef>
              <a:buNone/>
            </a:pPr>
            <a:r>
              <a:rPr lang="en" sz="1800">
                <a:solidFill>
                  <a:srgbClr val="666666"/>
                </a:solidFill>
                <a:latin typeface="Roboto"/>
                <a:ea typeface="Roboto"/>
                <a:cs typeface="Roboto"/>
                <a:sym typeface="Roboto"/>
              </a:rPr>
              <a:t>(but you don't have a supercomputer)</a:t>
            </a:r>
          </a:p>
          <a:p>
            <a:pPr lvl="0" rtl="0" algn="r">
              <a:lnSpc>
                <a:spcPct val="115000"/>
              </a:lnSpc>
              <a:spcBef>
                <a:spcPts val="0"/>
              </a:spcBef>
              <a:buNone/>
            </a:pPr>
            <a:r>
              <a:t/>
            </a:r>
            <a:endParaRPr sz="1000">
              <a:solidFill>
                <a:srgbClr val="666666"/>
              </a:solidFill>
              <a:latin typeface="Roboto"/>
              <a:ea typeface="Roboto"/>
              <a:cs typeface="Roboto"/>
              <a:sym typeface="Roboto"/>
            </a:endParaRPr>
          </a:p>
          <a:p>
            <a:pPr lvl="0" rtl="0" algn="r">
              <a:lnSpc>
                <a:spcPct val="115000"/>
              </a:lnSpc>
              <a:spcBef>
                <a:spcPts val="0"/>
              </a:spcBef>
              <a:buNone/>
            </a:pPr>
            <a:r>
              <a:rPr lang="en" sz="2400">
                <a:solidFill>
                  <a:srgbClr val="666666"/>
                </a:solidFill>
                <a:latin typeface="Roboto"/>
                <a:ea typeface="Roboto"/>
                <a:cs typeface="Roboto"/>
                <a:sym typeface="Roboto"/>
              </a:rPr>
              <a:t>You need </a:t>
            </a:r>
            <a:r>
              <a:rPr b="1" lang="en" sz="2400">
                <a:solidFill>
                  <a:srgbClr val="666666"/>
                </a:solidFill>
                <a:latin typeface="Roboto"/>
                <a:ea typeface="Roboto"/>
                <a:cs typeface="Roboto"/>
                <a:sym typeface="Roboto"/>
              </a:rPr>
              <a:t>Distributed Training</a:t>
            </a:r>
          </a:p>
          <a:p>
            <a:pPr lvl="0" rtl="0" algn="r">
              <a:lnSpc>
                <a:spcPct val="115000"/>
              </a:lnSpc>
              <a:spcBef>
                <a:spcPts val="0"/>
              </a:spcBef>
              <a:buNone/>
            </a:pPr>
            <a:r>
              <a:t/>
            </a:r>
            <a:endParaRPr sz="2400">
              <a:solidFill>
                <a:srgbClr val="666666"/>
              </a:solidFill>
              <a:latin typeface="Roboto"/>
              <a:ea typeface="Roboto"/>
              <a:cs typeface="Roboto"/>
              <a:sym typeface="Roboto"/>
            </a:endParaRPr>
          </a:p>
        </p:txBody>
      </p:sp>
      <p:sp>
        <p:nvSpPr>
          <p:cNvPr id="1418" name="Shape 1418"/>
          <p:cNvSpPr/>
          <p:nvPr/>
        </p:nvSpPr>
        <p:spPr>
          <a:xfrm>
            <a:off x="1715225" y="965575"/>
            <a:ext cx="1243200" cy="1698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3" name="Shape 1423"/>
        <p:cNvGrpSpPr/>
        <p:nvPr/>
      </p:nvGrpSpPr>
      <p:grpSpPr>
        <a:xfrm>
          <a:off x="0" y="0"/>
          <a:ext cx="0" cy="0"/>
          <a:chOff x="0" y="0"/>
          <a:chExt cx="0" cy="0"/>
        </a:xfrm>
      </p:grpSpPr>
      <p:pic>
        <p:nvPicPr>
          <p:cNvPr descr="Screen Shot 2015-08-21 at 1.46.30 PM.png" id="1424" name="Shape 1424"/>
          <p:cNvPicPr preferRelativeResize="0"/>
          <p:nvPr/>
        </p:nvPicPr>
        <p:blipFill>
          <a:blip r:embed="rId3">
            <a:alphaModFix/>
          </a:blip>
          <a:stretch>
            <a:fillRect/>
          </a:stretch>
        </p:blipFill>
        <p:spPr>
          <a:xfrm>
            <a:off x="0" y="0"/>
            <a:ext cx="4292144" cy="2756223"/>
          </a:xfrm>
          <a:prstGeom prst="rect">
            <a:avLst/>
          </a:prstGeom>
          <a:noFill/>
          <a:ln>
            <a:noFill/>
          </a:ln>
        </p:spPr>
      </p:pic>
      <p:pic>
        <p:nvPicPr>
          <p:cNvPr id="1425" name="Shape 1425"/>
          <p:cNvPicPr preferRelativeResize="0"/>
          <p:nvPr/>
        </p:nvPicPr>
        <p:blipFill>
          <a:blip r:embed="rId4">
            <a:alphaModFix/>
          </a:blip>
          <a:stretch>
            <a:fillRect/>
          </a:stretch>
        </p:blipFill>
        <p:spPr>
          <a:xfrm>
            <a:off x="2087125" y="2716699"/>
            <a:ext cx="4439425" cy="2426799"/>
          </a:xfrm>
          <a:prstGeom prst="rect">
            <a:avLst/>
          </a:prstGeom>
          <a:noFill/>
          <a:ln>
            <a:noFill/>
          </a:ln>
        </p:spPr>
      </p:pic>
      <p:pic>
        <p:nvPicPr>
          <p:cNvPr descr="Screen Shot 2015-08-21 at 4.43.35 PM.png" id="1426" name="Shape 1426"/>
          <p:cNvPicPr preferRelativeResize="0"/>
          <p:nvPr/>
        </p:nvPicPr>
        <p:blipFill>
          <a:blip r:embed="rId5">
            <a:alphaModFix/>
          </a:blip>
          <a:stretch>
            <a:fillRect/>
          </a:stretch>
        </p:blipFill>
        <p:spPr>
          <a:xfrm>
            <a:off x="0" y="2716699"/>
            <a:ext cx="2964851" cy="2426799"/>
          </a:xfrm>
          <a:prstGeom prst="rect">
            <a:avLst/>
          </a:prstGeom>
          <a:noFill/>
          <a:ln>
            <a:noFill/>
          </a:ln>
        </p:spPr>
      </p:pic>
      <p:pic>
        <p:nvPicPr>
          <p:cNvPr descr="Screen Shot 2015-08-21 at 4.20.47 PM.png" id="1427" name="Shape 1427"/>
          <p:cNvPicPr preferRelativeResize="0"/>
          <p:nvPr/>
        </p:nvPicPr>
        <p:blipFill>
          <a:blip r:embed="rId6">
            <a:alphaModFix/>
          </a:blip>
          <a:stretch>
            <a:fillRect/>
          </a:stretch>
        </p:blipFill>
        <p:spPr>
          <a:xfrm>
            <a:off x="3346325" y="0"/>
            <a:ext cx="2716700" cy="2716700"/>
          </a:xfrm>
          <a:prstGeom prst="rect">
            <a:avLst/>
          </a:prstGeom>
          <a:noFill/>
          <a:ln>
            <a:noFill/>
          </a:ln>
        </p:spPr>
      </p:pic>
      <p:pic>
        <p:nvPicPr>
          <p:cNvPr descr="Screen Shot 2015-08-21 at 4.22.27 PM.png" id="1428" name="Shape 1428"/>
          <p:cNvPicPr preferRelativeResize="0"/>
          <p:nvPr/>
        </p:nvPicPr>
        <p:blipFill>
          <a:blip r:embed="rId7">
            <a:alphaModFix/>
          </a:blip>
          <a:stretch>
            <a:fillRect/>
          </a:stretch>
        </p:blipFill>
        <p:spPr>
          <a:xfrm>
            <a:off x="6063028" y="0"/>
            <a:ext cx="3080971" cy="2716699"/>
          </a:xfrm>
          <a:prstGeom prst="rect">
            <a:avLst/>
          </a:prstGeom>
          <a:noFill/>
          <a:ln>
            <a:noFill/>
          </a:ln>
        </p:spPr>
      </p:pic>
      <p:pic>
        <p:nvPicPr>
          <p:cNvPr descr="Screen Shot 2016-03-31 at 9.38.23 AM.png" id="1429" name="Shape 1429"/>
          <p:cNvPicPr preferRelativeResize="0"/>
          <p:nvPr/>
        </p:nvPicPr>
        <p:blipFill>
          <a:blip r:embed="rId8">
            <a:alphaModFix/>
          </a:blip>
          <a:stretch>
            <a:fillRect/>
          </a:stretch>
        </p:blipFill>
        <p:spPr>
          <a:xfrm>
            <a:off x="4768236" y="2716700"/>
            <a:ext cx="4375762" cy="2426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9" name="Shape 1259"/>
        <p:cNvGrpSpPr/>
        <p:nvPr/>
      </p:nvGrpSpPr>
      <p:grpSpPr>
        <a:xfrm>
          <a:off x="0" y="0"/>
          <a:ext cx="0" cy="0"/>
          <a:chOff x="0" y="0"/>
          <a:chExt cx="0" cy="0"/>
        </a:xfrm>
      </p:grpSpPr>
      <p:sp>
        <p:nvSpPr>
          <p:cNvPr id="1260" name="Shape 1260"/>
          <p:cNvSpPr txBox="1"/>
          <p:nvPr>
            <p:ph type="title"/>
          </p:nvPr>
        </p:nvSpPr>
        <p:spPr>
          <a:xfrm>
            <a:off x="3536987" y="1665137"/>
            <a:ext cx="3345600" cy="362400"/>
          </a:xfrm>
          <a:prstGeom prst="rect">
            <a:avLst/>
          </a:prstGeom>
          <a:noFill/>
          <a:ln>
            <a:noFill/>
          </a:ln>
        </p:spPr>
        <p:txBody>
          <a:bodyPr anchorCtr="0" anchor="t" bIns="0" lIns="0" rIns="0" tIns="0">
            <a:noAutofit/>
          </a:bodyPr>
          <a:lstStyle/>
          <a:p>
            <a:pPr indent="0" lvl="0" marL="0" marR="0" rtl="0" algn="l">
              <a:lnSpc>
                <a:spcPct val="114285"/>
              </a:lnSpc>
              <a:spcBef>
                <a:spcPts val="0"/>
              </a:spcBef>
              <a:buClr>
                <a:srgbClr val="333333"/>
              </a:buClr>
              <a:buSzPct val="25000"/>
              <a:buFont typeface="Roboto"/>
              <a:buNone/>
            </a:pPr>
            <a:r>
              <a:rPr lang="en" sz="3000"/>
              <a:t>Ian Lewis</a:t>
            </a:r>
          </a:p>
        </p:txBody>
      </p:sp>
      <p:sp>
        <p:nvSpPr>
          <p:cNvPr id="1261" name="Shape 1261"/>
          <p:cNvSpPr txBox="1"/>
          <p:nvPr>
            <p:ph idx="2" type="body"/>
          </p:nvPr>
        </p:nvSpPr>
        <p:spPr>
          <a:xfrm>
            <a:off x="3537000" y="2061125"/>
            <a:ext cx="4713000" cy="362400"/>
          </a:xfrm>
          <a:prstGeom prst="rect">
            <a:avLst/>
          </a:prstGeom>
          <a:noFill/>
          <a:ln>
            <a:noFill/>
          </a:ln>
        </p:spPr>
        <p:txBody>
          <a:bodyPr anchorCtr="0" anchor="t" bIns="45700" lIns="0" rIns="0" tIns="45700">
            <a:noAutofit/>
          </a:bodyPr>
          <a:lstStyle/>
          <a:p>
            <a:pPr indent="0" lvl="0" marL="0" marR="0" rtl="0" algn="l">
              <a:lnSpc>
                <a:spcPct val="90000"/>
              </a:lnSpc>
              <a:spcBef>
                <a:spcPts val="0"/>
              </a:spcBef>
              <a:buClr>
                <a:srgbClr val="333333"/>
              </a:buClr>
              <a:buSzPct val="25000"/>
              <a:buFont typeface="Arial"/>
              <a:buNone/>
            </a:pPr>
            <a:r>
              <a:rPr lang="en" sz="1800">
                <a:solidFill>
                  <a:srgbClr val="333333"/>
                </a:solidFill>
              </a:rPr>
              <a:t>Developer Advocate - Google Cloud Platform</a:t>
            </a:r>
          </a:p>
        </p:txBody>
      </p:sp>
      <p:sp>
        <p:nvSpPr>
          <p:cNvPr id="1262" name="Shape 1262"/>
          <p:cNvSpPr txBox="1"/>
          <p:nvPr>
            <p:ph idx="3" type="body"/>
          </p:nvPr>
        </p:nvSpPr>
        <p:spPr>
          <a:xfrm>
            <a:off x="3537000" y="2347324"/>
            <a:ext cx="3345600" cy="362400"/>
          </a:xfrm>
          <a:prstGeom prst="rect">
            <a:avLst/>
          </a:prstGeom>
          <a:noFill/>
          <a:ln>
            <a:noFill/>
          </a:ln>
        </p:spPr>
        <p:txBody>
          <a:bodyPr anchorCtr="0" anchor="t" bIns="45700" lIns="0" rIns="0" tIns="45700">
            <a:noAutofit/>
          </a:bodyPr>
          <a:lstStyle/>
          <a:p>
            <a:pPr indent="0" lvl="0" marL="0" marR="0" rtl="0" algn="l">
              <a:lnSpc>
                <a:spcPct val="90000"/>
              </a:lnSpc>
              <a:spcBef>
                <a:spcPts val="0"/>
              </a:spcBef>
              <a:buClr>
                <a:srgbClr val="747474"/>
              </a:buClr>
              <a:buSzPct val="25000"/>
              <a:buFont typeface="Arial"/>
              <a:buNone/>
            </a:pPr>
            <a:r>
              <a:rPr lang="en" sz="1800"/>
              <a:t>Tokyo, Japan</a:t>
            </a:r>
          </a:p>
        </p:txBody>
      </p:sp>
      <p:sp>
        <p:nvSpPr>
          <p:cNvPr id="1263" name="Shape 1263"/>
          <p:cNvSpPr/>
          <p:nvPr/>
        </p:nvSpPr>
        <p:spPr>
          <a:xfrm>
            <a:off x="1220962" y="990062"/>
            <a:ext cx="2196900" cy="598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64" name="Shape 1264"/>
          <p:cNvSpPr txBox="1"/>
          <p:nvPr>
            <p:ph idx="3" type="body"/>
          </p:nvPr>
        </p:nvSpPr>
        <p:spPr>
          <a:xfrm>
            <a:off x="3537000" y="3144987"/>
            <a:ext cx="3345600" cy="627600"/>
          </a:xfrm>
          <a:prstGeom prst="rect">
            <a:avLst/>
          </a:prstGeom>
          <a:noFill/>
          <a:ln>
            <a:noFill/>
          </a:ln>
        </p:spPr>
        <p:txBody>
          <a:bodyPr anchorCtr="0" anchor="t" bIns="45700" lIns="0" rIns="0" tIns="45700">
            <a:noAutofit/>
          </a:bodyPr>
          <a:lstStyle/>
          <a:p>
            <a:pPr indent="-69850" lvl="0" marL="0" marR="0" rtl="0" algn="l">
              <a:lnSpc>
                <a:spcPct val="90000"/>
              </a:lnSpc>
              <a:spcBef>
                <a:spcPts val="0"/>
              </a:spcBef>
              <a:buClr>
                <a:schemeClr val="dk1"/>
              </a:buClr>
              <a:buSzPct val="61111"/>
              <a:buFont typeface="Arial"/>
              <a:buNone/>
            </a:pPr>
            <a:r>
              <a:rPr lang="en" sz="1800"/>
              <a:t>+Ian Lewis</a:t>
            </a:r>
          </a:p>
          <a:p>
            <a:pPr indent="-69850" lvl="0" marL="0" marR="0" rtl="0" algn="l">
              <a:lnSpc>
                <a:spcPct val="90000"/>
              </a:lnSpc>
              <a:spcBef>
                <a:spcPts val="0"/>
              </a:spcBef>
              <a:buClr>
                <a:schemeClr val="dk1"/>
              </a:buClr>
              <a:buSzPct val="61111"/>
              <a:buFont typeface="Arial"/>
              <a:buNone/>
            </a:pPr>
            <a:r>
              <a:rPr lang="en" sz="1800"/>
              <a:t>@IanMLewis</a:t>
            </a:r>
          </a:p>
        </p:txBody>
      </p:sp>
      <p:pic>
        <p:nvPicPr>
          <p:cNvPr descr="headshot1.jpg" id="1265" name="Shape 1265"/>
          <p:cNvPicPr preferRelativeResize="0"/>
          <p:nvPr/>
        </p:nvPicPr>
        <p:blipFill>
          <a:blip r:embed="rId3">
            <a:alphaModFix/>
          </a:blip>
          <a:stretch>
            <a:fillRect/>
          </a:stretch>
        </p:blipFill>
        <p:spPr>
          <a:xfrm>
            <a:off x="1361333" y="1527175"/>
            <a:ext cx="1899616" cy="1895525"/>
          </a:xfrm>
          <a:prstGeom prst="rect">
            <a:avLst/>
          </a:prstGeom>
          <a:noFill/>
          <a:ln>
            <a:noFill/>
          </a:ln>
        </p:spPr>
      </p:pic>
      <p:pic>
        <p:nvPicPr>
          <p:cNvPr id="1266" name="Shape 1266"/>
          <p:cNvPicPr preferRelativeResize="0"/>
          <p:nvPr/>
        </p:nvPicPr>
        <p:blipFill rotWithShape="1">
          <a:blip r:embed="rId4">
            <a:alphaModFix/>
          </a:blip>
          <a:srcRect b="0" l="0" r="0" t="0"/>
          <a:stretch/>
        </p:blipFill>
        <p:spPr>
          <a:xfrm>
            <a:off x="1277868" y="1513854"/>
            <a:ext cx="2030400" cy="1759500"/>
          </a:xfrm>
          <a:prstGeom prst="rect">
            <a:avLst/>
          </a:prstGeom>
          <a:noFill/>
          <a:ln>
            <a:noFill/>
          </a:ln>
        </p:spPr>
      </p:pic>
      <p:sp>
        <p:nvSpPr>
          <p:cNvPr id="1267" name="Shape 1267"/>
          <p:cNvSpPr/>
          <p:nvPr/>
        </p:nvSpPr>
        <p:spPr>
          <a:xfrm>
            <a:off x="1194612" y="3249837"/>
            <a:ext cx="2196900" cy="5988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3" name="Shape 1433"/>
        <p:cNvGrpSpPr/>
        <p:nvPr/>
      </p:nvGrpSpPr>
      <p:grpSpPr>
        <a:xfrm>
          <a:off x="0" y="0"/>
          <a:ext cx="0" cy="0"/>
          <a:chOff x="0" y="0"/>
          <a:chExt cx="0" cy="0"/>
        </a:xfrm>
      </p:grpSpPr>
      <p:pic>
        <p:nvPicPr>
          <p:cNvPr descr="Screen Shot 2016-03-11 at 7.05.58 PM.png" id="1434" name="Shape 1434"/>
          <p:cNvPicPr preferRelativeResize="0"/>
          <p:nvPr/>
        </p:nvPicPr>
        <p:blipFill>
          <a:blip r:embed="rId3">
            <a:alphaModFix/>
          </a:blip>
          <a:stretch>
            <a:fillRect/>
          </a:stretch>
        </p:blipFill>
        <p:spPr>
          <a:xfrm>
            <a:off x="1414" y="0"/>
            <a:ext cx="9141173" cy="5143501"/>
          </a:xfrm>
          <a:prstGeom prst="rect">
            <a:avLst/>
          </a:prstGeom>
          <a:noFill/>
          <a:ln>
            <a:noFill/>
          </a:ln>
        </p:spPr>
      </p:pic>
      <p:pic>
        <p:nvPicPr>
          <p:cNvPr id="1435" name="Shape 1435"/>
          <p:cNvPicPr preferRelativeResize="0"/>
          <p:nvPr/>
        </p:nvPicPr>
        <p:blipFill>
          <a:blip r:embed="rId4">
            <a:alphaModFix/>
          </a:blip>
          <a:stretch>
            <a:fillRect/>
          </a:stretch>
        </p:blipFill>
        <p:spPr>
          <a:xfrm>
            <a:off x="1415" y="0"/>
            <a:ext cx="9052137" cy="5091824"/>
          </a:xfrm>
          <a:prstGeom prst="rect">
            <a:avLst/>
          </a:prstGeom>
          <a:noFill/>
          <a:ln>
            <a:noFill/>
          </a:ln>
        </p:spPr>
      </p:pic>
      <p:pic>
        <p:nvPicPr>
          <p:cNvPr id="1436" name="Shape 1436"/>
          <p:cNvPicPr preferRelativeResize="0"/>
          <p:nvPr/>
        </p:nvPicPr>
        <p:blipFill>
          <a:blip r:embed="rId5">
            <a:alphaModFix/>
          </a:blip>
          <a:stretch>
            <a:fillRect/>
          </a:stretch>
        </p:blipFill>
        <p:spPr>
          <a:xfrm>
            <a:off x="0" y="0"/>
            <a:ext cx="9141169" cy="5136387"/>
          </a:xfrm>
          <a:prstGeom prst="rect">
            <a:avLst/>
          </a:prstGeom>
          <a:noFill/>
          <a:ln>
            <a:noFill/>
          </a:ln>
        </p:spPr>
      </p:pic>
      <p:cxnSp>
        <p:nvCxnSpPr>
          <p:cNvPr id="1437" name="Shape 1437"/>
          <p:cNvCxnSpPr/>
          <p:nvPr/>
        </p:nvCxnSpPr>
        <p:spPr>
          <a:xfrm rot="10800000">
            <a:off x="769387" y="420328"/>
            <a:ext cx="0" cy="4046400"/>
          </a:xfrm>
          <a:prstGeom prst="straightConnector1">
            <a:avLst/>
          </a:prstGeom>
          <a:noFill/>
          <a:ln cap="flat" cmpd="sng" w="28575">
            <a:solidFill>
              <a:srgbClr val="00FF00"/>
            </a:solidFill>
            <a:prstDash val="solid"/>
            <a:round/>
            <a:headEnd len="lg" w="lg" type="none"/>
            <a:tailEnd len="lg" w="lg" type="triangle"/>
          </a:ln>
        </p:spPr>
      </p:cxnSp>
      <p:cxnSp>
        <p:nvCxnSpPr>
          <p:cNvPr id="1438" name="Shape 1438"/>
          <p:cNvCxnSpPr/>
          <p:nvPr/>
        </p:nvCxnSpPr>
        <p:spPr>
          <a:xfrm rot="10800000">
            <a:off x="6746550" y="420328"/>
            <a:ext cx="0" cy="4046400"/>
          </a:xfrm>
          <a:prstGeom prst="straightConnector1">
            <a:avLst/>
          </a:prstGeom>
          <a:noFill/>
          <a:ln cap="flat" cmpd="sng" w="28575">
            <a:solidFill>
              <a:srgbClr val="00FF00"/>
            </a:solidFill>
            <a:prstDash val="solid"/>
            <a:round/>
            <a:headEnd len="lg" w="lg" type="none"/>
            <a:tailEnd len="lg" w="lg" type="triangle"/>
          </a:ln>
        </p:spPr>
      </p:cxnSp>
      <p:cxnSp>
        <p:nvCxnSpPr>
          <p:cNvPr id="1439" name="Shape 1439"/>
          <p:cNvCxnSpPr/>
          <p:nvPr/>
        </p:nvCxnSpPr>
        <p:spPr>
          <a:xfrm flipH="1">
            <a:off x="3896709" y="4822921"/>
            <a:ext cx="2201400" cy="57000"/>
          </a:xfrm>
          <a:prstGeom prst="straightConnector1">
            <a:avLst/>
          </a:prstGeom>
          <a:noFill/>
          <a:ln cap="flat" cmpd="sng" w="28575">
            <a:solidFill>
              <a:srgbClr val="00FF00"/>
            </a:solidFill>
            <a:prstDash val="solid"/>
            <a:round/>
            <a:headEnd len="lg" w="lg" type="none"/>
            <a:tailEnd len="lg" w="lg" type="triangle"/>
          </a:ln>
        </p:spPr>
      </p:cxnSp>
      <p:cxnSp>
        <p:nvCxnSpPr>
          <p:cNvPr id="1440" name="Shape 1440"/>
          <p:cNvCxnSpPr/>
          <p:nvPr/>
        </p:nvCxnSpPr>
        <p:spPr>
          <a:xfrm flipH="1" rot="10800000">
            <a:off x="1424793" y="4869262"/>
            <a:ext cx="2365200" cy="24900"/>
          </a:xfrm>
          <a:prstGeom prst="straightConnector1">
            <a:avLst/>
          </a:prstGeom>
          <a:noFill/>
          <a:ln cap="flat" cmpd="sng" w="28575">
            <a:solidFill>
              <a:srgbClr val="00FF00"/>
            </a:solidFill>
            <a:prstDash val="solid"/>
            <a:round/>
            <a:headEnd len="lg" w="lg" type="none"/>
            <a:tailEnd len="lg" w="lg" type="triangle"/>
          </a:ln>
        </p:spPr>
      </p:cxnSp>
      <p:pic>
        <p:nvPicPr>
          <p:cNvPr id="1441" name="Shape 1441"/>
          <p:cNvPicPr preferRelativeResize="0"/>
          <p:nvPr/>
        </p:nvPicPr>
        <p:blipFill>
          <a:blip r:embed="rId6">
            <a:alphaModFix/>
          </a:blip>
          <a:stretch>
            <a:fillRect/>
          </a:stretch>
        </p:blipFill>
        <p:spPr>
          <a:xfrm>
            <a:off x="1415" y="0"/>
            <a:ext cx="9141168" cy="5141907"/>
          </a:xfrm>
          <a:prstGeom prst="rect">
            <a:avLst/>
          </a:prstGeom>
          <a:noFill/>
          <a:ln>
            <a:noFill/>
          </a:ln>
        </p:spPr>
      </p:pic>
      <p:pic>
        <p:nvPicPr>
          <p:cNvPr id="1442" name="Shape 1442"/>
          <p:cNvPicPr preferRelativeResize="0"/>
          <p:nvPr/>
        </p:nvPicPr>
        <p:blipFill>
          <a:blip r:embed="rId7">
            <a:alphaModFix/>
          </a:blip>
          <a:stretch>
            <a:fillRect/>
          </a:stretch>
        </p:blipFill>
        <p:spPr>
          <a:xfrm>
            <a:off x="1415" y="0"/>
            <a:ext cx="9141168" cy="514190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1446" name="Shape 1446"/>
        <p:cNvGrpSpPr/>
        <p:nvPr/>
      </p:nvGrpSpPr>
      <p:grpSpPr>
        <a:xfrm>
          <a:off x="0" y="0"/>
          <a:ext cx="0" cy="0"/>
          <a:chOff x="0" y="0"/>
          <a:chExt cx="0" cy="0"/>
        </a:xfrm>
      </p:grpSpPr>
      <p:pic>
        <p:nvPicPr>
          <p:cNvPr descr="Screen Shot 2016-02-06 at 11.38.40 AM.png" id="1447" name="Shape 1447"/>
          <p:cNvPicPr preferRelativeResize="0"/>
          <p:nvPr/>
        </p:nvPicPr>
        <p:blipFill>
          <a:blip r:embed="rId3">
            <a:alphaModFix amt="21000"/>
          </a:blip>
          <a:stretch>
            <a:fillRect/>
          </a:stretch>
        </p:blipFill>
        <p:spPr>
          <a:xfrm>
            <a:off x="2278562" y="0"/>
            <a:ext cx="6872859" cy="5143499"/>
          </a:xfrm>
          <a:prstGeom prst="rect">
            <a:avLst/>
          </a:prstGeom>
          <a:noFill/>
          <a:ln>
            <a:noFill/>
          </a:ln>
        </p:spPr>
      </p:pic>
      <p:sp>
        <p:nvSpPr>
          <p:cNvPr id="1448" name="Shape 1448"/>
          <p:cNvSpPr txBox="1"/>
          <p:nvPr>
            <p:ph idx="4294967295" type="title"/>
          </p:nvPr>
        </p:nvSpPr>
        <p:spPr>
          <a:xfrm>
            <a:off x="471900" y="510125"/>
            <a:ext cx="8222100" cy="767700"/>
          </a:xfrm>
          <a:prstGeom prst="rect">
            <a:avLst/>
          </a:prstGeom>
        </p:spPr>
        <p:txBody>
          <a:bodyPr anchorCtr="0" anchor="t" bIns="91425" lIns="91425" rIns="91425" tIns="91425">
            <a:noAutofit/>
          </a:bodyPr>
          <a:lstStyle/>
          <a:p>
            <a:pPr lvl="0" rtl="0">
              <a:spcBef>
                <a:spcPts val="0"/>
              </a:spcBef>
              <a:buNone/>
            </a:pPr>
            <a:r>
              <a:rPr lang="en">
                <a:solidFill>
                  <a:srgbClr val="666666"/>
                </a:solidFill>
              </a:rPr>
              <a:t>What's the scalability of Google Brain?</a:t>
            </a:r>
          </a:p>
        </p:txBody>
      </p:sp>
      <p:sp>
        <p:nvSpPr>
          <p:cNvPr id="1449" name="Shape 1449"/>
          <p:cNvSpPr txBox="1"/>
          <p:nvPr>
            <p:ph idx="4294967295" type="body"/>
          </p:nvPr>
        </p:nvSpPr>
        <p:spPr>
          <a:xfrm>
            <a:off x="471900" y="1766675"/>
            <a:ext cx="8222100" cy="2710200"/>
          </a:xfrm>
          <a:prstGeom prst="rect">
            <a:avLst/>
          </a:prstGeom>
        </p:spPr>
        <p:txBody>
          <a:bodyPr anchorCtr="0" anchor="t" bIns="91425" lIns="91425" rIns="91425" tIns="91425">
            <a:noAutofit/>
          </a:bodyPr>
          <a:lstStyle/>
          <a:p>
            <a:pPr lvl="0" marR="0" rtl="0" algn="l">
              <a:lnSpc>
                <a:spcPct val="150000"/>
              </a:lnSpc>
              <a:spcBef>
                <a:spcPts val="0"/>
              </a:spcBef>
              <a:spcAft>
                <a:spcPts val="1600"/>
              </a:spcAft>
              <a:buNone/>
            </a:pPr>
            <a:r>
              <a:rPr lang="en" sz="2400">
                <a:solidFill>
                  <a:srgbClr val="666666"/>
                </a:solidFill>
              </a:rPr>
              <a:t>"Large Scale Distributed Systems for Training Neural Networks", NIPS 2015</a:t>
            </a:r>
          </a:p>
          <a:p>
            <a:pPr indent="-381000" lvl="1" marL="914400" marR="0" rtl="0" algn="l">
              <a:lnSpc>
                <a:spcPct val="150000"/>
              </a:lnSpc>
              <a:spcBef>
                <a:spcPts val="0"/>
              </a:spcBef>
              <a:spcAft>
                <a:spcPts val="1600"/>
              </a:spcAft>
              <a:buClr>
                <a:srgbClr val="666666"/>
              </a:buClr>
              <a:buSzPct val="100000"/>
            </a:pPr>
            <a:r>
              <a:rPr lang="en" sz="2400">
                <a:solidFill>
                  <a:srgbClr val="666666"/>
                </a:solidFill>
              </a:rPr>
              <a:t>Inception / ImageNet: </a:t>
            </a:r>
            <a:r>
              <a:rPr b="1" lang="en" sz="2400">
                <a:solidFill>
                  <a:srgbClr val="666666"/>
                </a:solidFill>
              </a:rPr>
              <a:t>40x</a:t>
            </a:r>
            <a:r>
              <a:rPr lang="en" sz="2400">
                <a:solidFill>
                  <a:srgbClr val="666666"/>
                </a:solidFill>
              </a:rPr>
              <a:t> with </a:t>
            </a:r>
            <a:r>
              <a:rPr b="1" lang="en" sz="2400">
                <a:solidFill>
                  <a:srgbClr val="666666"/>
                </a:solidFill>
              </a:rPr>
              <a:t>50 GPU</a:t>
            </a:r>
            <a:r>
              <a:rPr lang="en" sz="2400">
                <a:solidFill>
                  <a:srgbClr val="666666"/>
                </a:solidFill>
              </a:rPr>
              <a:t>s</a:t>
            </a:r>
          </a:p>
          <a:p>
            <a:pPr indent="-381000" lvl="1" marL="914400" marR="0" rtl="0" algn="l">
              <a:lnSpc>
                <a:spcPct val="150000"/>
              </a:lnSpc>
              <a:spcBef>
                <a:spcPts val="0"/>
              </a:spcBef>
              <a:spcAft>
                <a:spcPts val="1600"/>
              </a:spcAft>
              <a:buClr>
                <a:srgbClr val="666666"/>
              </a:buClr>
              <a:buSzPct val="100000"/>
            </a:pPr>
            <a:r>
              <a:rPr lang="en" sz="2400">
                <a:solidFill>
                  <a:srgbClr val="666666"/>
                </a:solidFill>
              </a:rPr>
              <a:t>RankBrain: </a:t>
            </a:r>
            <a:r>
              <a:rPr b="1" lang="en" sz="2400">
                <a:solidFill>
                  <a:srgbClr val="666666"/>
                </a:solidFill>
              </a:rPr>
              <a:t>300x</a:t>
            </a:r>
            <a:r>
              <a:rPr lang="en" sz="2400">
                <a:solidFill>
                  <a:srgbClr val="666666"/>
                </a:solidFill>
              </a:rPr>
              <a:t> with </a:t>
            </a:r>
            <a:r>
              <a:rPr b="1" lang="en" sz="2400">
                <a:solidFill>
                  <a:srgbClr val="666666"/>
                </a:solidFill>
              </a:rPr>
              <a:t>500 nodes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4" name="Shape 1454"/>
        <p:cNvGrpSpPr/>
        <p:nvPr/>
      </p:nvGrpSpPr>
      <p:grpSpPr>
        <a:xfrm>
          <a:off x="0" y="0"/>
          <a:ext cx="0" cy="0"/>
          <a:chOff x="0" y="0"/>
          <a:chExt cx="0" cy="0"/>
        </a:xfrm>
      </p:grpSpPr>
      <p:sp>
        <p:nvSpPr>
          <p:cNvPr id="1455" name="Shape 1455"/>
          <p:cNvSpPr txBox="1"/>
          <p:nvPr>
            <p:ph type="title"/>
          </p:nvPr>
        </p:nvSpPr>
        <p:spPr>
          <a:xfrm>
            <a:off x="479383" y="2247305"/>
            <a:ext cx="8235000" cy="648900"/>
          </a:xfrm>
          <a:prstGeom prst="rect">
            <a:avLst/>
          </a:prstGeom>
          <a:noFill/>
          <a:ln>
            <a:noFill/>
          </a:ln>
        </p:spPr>
        <p:txBody>
          <a:bodyPr anchorCtr="0" anchor="ctr" bIns="91425" lIns="91425" rIns="91425" tIns="91425">
            <a:noAutofit/>
          </a:bodyPr>
          <a:lstStyle/>
          <a:p>
            <a:pPr lvl="0" rtl="0" algn="l">
              <a:spcBef>
                <a:spcPts val="0"/>
              </a:spcBef>
              <a:buClr>
                <a:srgbClr val="000000"/>
              </a:buClr>
              <a:buSzPct val="30555"/>
              <a:buFont typeface="Arial"/>
              <a:buNone/>
            </a:pPr>
            <a:r>
              <a:rPr lang="en" sz="3600"/>
              <a:t>TensorFlow</a:t>
            </a:r>
          </a:p>
        </p:txBody>
      </p:sp>
      <p:pic>
        <p:nvPicPr>
          <p:cNvPr id="1456" name="Shape 1456"/>
          <p:cNvPicPr preferRelativeResize="0"/>
          <p:nvPr/>
        </p:nvPicPr>
        <p:blipFill>
          <a:blip r:embed="rId3">
            <a:alphaModFix/>
          </a:blip>
          <a:stretch>
            <a:fillRect/>
          </a:stretch>
        </p:blipFill>
        <p:spPr>
          <a:xfrm>
            <a:off x="6105850" y="1477979"/>
            <a:ext cx="2350275" cy="20922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0" name="Shape 1460"/>
        <p:cNvGrpSpPr/>
        <p:nvPr/>
      </p:nvGrpSpPr>
      <p:grpSpPr>
        <a:xfrm>
          <a:off x="0" y="0"/>
          <a:ext cx="0" cy="0"/>
          <a:chOff x="0" y="0"/>
          <a:chExt cx="0" cy="0"/>
        </a:xfrm>
      </p:grpSpPr>
      <p:sp>
        <p:nvSpPr>
          <p:cNvPr id="1461" name="Shape 1461"/>
          <p:cNvSpPr txBox="1"/>
          <p:nvPr>
            <p:ph idx="1" type="body"/>
          </p:nvPr>
        </p:nvSpPr>
        <p:spPr>
          <a:xfrm>
            <a:off x="373074" y="1428750"/>
            <a:ext cx="5586900" cy="3124200"/>
          </a:xfrm>
          <a:prstGeom prst="rect">
            <a:avLst/>
          </a:prstGeom>
        </p:spPr>
        <p:txBody>
          <a:bodyPr anchorCtr="0" anchor="t" bIns="91425" lIns="91425" rIns="91425" tIns="91425">
            <a:noAutofit/>
          </a:bodyPr>
          <a:lstStyle/>
          <a:p>
            <a:pPr lvl="0">
              <a:lnSpc>
                <a:spcPct val="150000"/>
              </a:lnSpc>
              <a:spcBef>
                <a:spcPts val="0"/>
              </a:spcBef>
              <a:spcAft>
                <a:spcPts val="1600"/>
              </a:spcAft>
              <a:buClr>
                <a:schemeClr val="dk1"/>
              </a:buClr>
              <a:buSzPct val="45833"/>
              <a:buFont typeface="Arial"/>
              <a:buNone/>
            </a:pPr>
            <a:r>
              <a:rPr lang="en" sz="2400">
                <a:solidFill>
                  <a:srgbClr val="666666"/>
                </a:solidFill>
              </a:rPr>
              <a:t>Google's </a:t>
            </a:r>
            <a:r>
              <a:rPr b="1" lang="en" sz="2400">
                <a:solidFill>
                  <a:srgbClr val="666666"/>
                </a:solidFill>
              </a:rPr>
              <a:t>open source</a:t>
            </a:r>
            <a:r>
              <a:rPr lang="en" sz="2400">
                <a:solidFill>
                  <a:srgbClr val="666666"/>
                </a:solidFill>
              </a:rPr>
              <a:t> library for machine intelligence</a:t>
            </a:r>
          </a:p>
          <a:p>
            <a:pPr lvl="0">
              <a:lnSpc>
                <a:spcPct val="150000"/>
              </a:lnSpc>
              <a:spcBef>
                <a:spcPts val="0"/>
              </a:spcBef>
              <a:buClr>
                <a:schemeClr val="dk1"/>
              </a:buClr>
              <a:buSzPct val="45833"/>
              <a:buFont typeface="Arial"/>
              <a:buNone/>
            </a:pPr>
            <a:r>
              <a:rPr b="1" lang="en" sz="2400">
                <a:solidFill>
                  <a:srgbClr val="666666"/>
                </a:solidFill>
              </a:rPr>
              <a:t>tensorflow.org</a:t>
            </a:r>
            <a:r>
              <a:rPr lang="en" sz="2400">
                <a:solidFill>
                  <a:srgbClr val="666666"/>
                </a:solidFill>
              </a:rPr>
              <a:t> launched in Nov 2015</a:t>
            </a:r>
          </a:p>
          <a:p>
            <a:pPr lvl="0">
              <a:lnSpc>
                <a:spcPct val="150000"/>
              </a:lnSpc>
              <a:spcBef>
                <a:spcPts val="0"/>
              </a:spcBef>
              <a:buClr>
                <a:schemeClr val="dk1"/>
              </a:buClr>
              <a:buSzPct val="45833"/>
              <a:buFont typeface="Arial"/>
              <a:buNone/>
            </a:pPr>
            <a:r>
              <a:rPr lang="en" sz="2400">
                <a:solidFill>
                  <a:srgbClr val="666666"/>
                </a:solidFill>
              </a:rPr>
              <a:t>The second generation</a:t>
            </a:r>
          </a:p>
          <a:p>
            <a:pPr lvl="0">
              <a:lnSpc>
                <a:spcPct val="150000"/>
              </a:lnSpc>
              <a:spcBef>
                <a:spcPts val="0"/>
              </a:spcBef>
              <a:buClr>
                <a:schemeClr val="dk1"/>
              </a:buClr>
              <a:buSzPct val="45833"/>
              <a:buFont typeface="Arial"/>
              <a:buNone/>
            </a:pPr>
            <a:r>
              <a:rPr lang="en" sz="2400">
                <a:solidFill>
                  <a:srgbClr val="666666"/>
                </a:solidFill>
              </a:rPr>
              <a:t>Used by many production ML projects</a:t>
            </a:r>
          </a:p>
          <a:p>
            <a:pPr lvl="0">
              <a:spcBef>
                <a:spcPts val="0"/>
              </a:spcBef>
              <a:buNone/>
            </a:pPr>
            <a:r>
              <a:t/>
            </a:r>
            <a:endParaRPr/>
          </a:p>
        </p:txBody>
      </p:sp>
      <p:sp>
        <p:nvSpPr>
          <p:cNvPr id="1462" name="Shape 1462"/>
          <p:cNvSpPr txBox="1"/>
          <p:nvPr>
            <p:ph type="title"/>
          </p:nvPr>
        </p:nvSpPr>
        <p:spPr>
          <a:xfrm>
            <a:off x="372959" y="488197"/>
            <a:ext cx="4122900" cy="841500"/>
          </a:xfrm>
          <a:prstGeom prst="rect">
            <a:avLst/>
          </a:prstGeom>
        </p:spPr>
        <p:txBody>
          <a:bodyPr anchorCtr="0" anchor="t" bIns="91425" lIns="91425" rIns="91425" tIns="91425">
            <a:noAutofit/>
          </a:bodyPr>
          <a:lstStyle/>
          <a:p>
            <a:pPr lvl="0">
              <a:spcBef>
                <a:spcPts val="0"/>
              </a:spcBef>
              <a:buNone/>
            </a:pPr>
            <a:r>
              <a:rPr lang="en"/>
              <a:t>What is Tensorflow?</a:t>
            </a:r>
          </a:p>
        </p:txBody>
      </p:sp>
      <p:pic>
        <p:nvPicPr>
          <p:cNvPr id="1463" name="Shape 1463"/>
          <p:cNvPicPr preferRelativeResize="0"/>
          <p:nvPr/>
        </p:nvPicPr>
        <p:blipFill>
          <a:blip r:embed="rId3">
            <a:alphaModFix/>
          </a:blip>
          <a:stretch>
            <a:fillRect/>
          </a:stretch>
        </p:blipFill>
        <p:spPr>
          <a:xfrm>
            <a:off x="5960100" y="1832633"/>
            <a:ext cx="2657700" cy="21660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8" name="Shape 1468"/>
        <p:cNvGrpSpPr/>
        <p:nvPr/>
      </p:nvGrpSpPr>
      <p:grpSpPr>
        <a:xfrm>
          <a:off x="0" y="0"/>
          <a:ext cx="0" cy="0"/>
          <a:chOff x="0" y="0"/>
          <a:chExt cx="0" cy="0"/>
        </a:xfrm>
      </p:grpSpPr>
      <p:sp>
        <p:nvSpPr>
          <p:cNvPr id="1469" name="Shape 1469"/>
          <p:cNvSpPr txBox="1"/>
          <p:nvPr/>
        </p:nvSpPr>
        <p:spPr>
          <a:xfrm>
            <a:off x="381000" y="1219200"/>
            <a:ext cx="5753100" cy="1222200"/>
          </a:xfrm>
          <a:prstGeom prst="rect">
            <a:avLst/>
          </a:prstGeom>
          <a:noFill/>
          <a:ln>
            <a:noFill/>
          </a:ln>
        </p:spPr>
        <p:txBody>
          <a:bodyPr anchorCtr="0" anchor="t" bIns="91425" lIns="91425" rIns="91425" tIns="91425">
            <a:noAutofit/>
          </a:bodyPr>
          <a:lstStyle/>
          <a:p>
            <a:pPr lvl="0" rtl="0">
              <a:lnSpc>
                <a:spcPct val="90000"/>
              </a:lnSpc>
              <a:spcBef>
                <a:spcPts val="1200"/>
              </a:spcBef>
              <a:buNone/>
            </a:pPr>
            <a:r>
              <a:rPr lang="en" sz="1800">
                <a:solidFill>
                  <a:srgbClr val="757575"/>
                </a:solidFill>
                <a:latin typeface="Roboto"/>
                <a:ea typeface="Roboto"/>
                <a:cs typeface="Roboto"/>
                <a:sym typeface="Roboto"/>
              </a:rPr>
              <a:t>Operates over </a:t>
            </a:r>
            <a:r>
              <a:rPr b="1" lang="en" sz="1800">
                <a:solidFill>
                  <a:srgbClr val="757575"/>
                </a:solidFill>
                <a:latin typeface="Roboto"/>
                <a:ea typeface="Roboto"/>
                <a:cs typeface="Roboto"/>
                <a:sym typeface="Roboto"/>
              </a:rPr>
              <a:t>tensors</a:t>
            </a:r>
            <a:r>
              <a:rPr lang="en" sz="1800">
                <a:solidFill>
                  <a:srgbClr val="757575"/>
                </a:solidFill>
                <a:latin typeface="Roboto"/>
                <a:ea typeface="Roboto"/>
                <a:cs typeface="Roboto"/>
                <a:sym typeface="Roboto"/>
              </a:rPr>
              <a:t>: </a:t>
            </a:r>
            <a:r>
              <a:rPr i="1" lang="en" sz="1800">
                <a:solidFill>
                  <a:srgbClr val="757575"/>
                </a:solidFill>
                <a:latin typeface="Roboto"/>
                <a:ea typeface="Roboto"/>
                <a:cs typeface="Roboto"/>
                <a:sym typeface="Roboto"/>
              </a:rPr>
              <a:t>n-dimensional arrays</a:t>
            </a:r>
          </a:p>
          <a:p>
            <a:pPr lvl="0" rtl="0">
              <a:lnSpc>
                <a:spcPct val="90000"/>
              </a:lnSpc>
              <a:spcBef>
                <a:spcPts val="1200"/>
              </a:spcBef>
              <a:buNone/>
            </a:pPr>
            <a:r>
              <a:rPr lang="en" sz="1800">
                <a:solidFill>
                  <a:srgbClr val="757575"/>
                </a:solidFill>
                <a:latin typeface="Roboto"/>
                <a:ea typeface="Roboto"/>
                <a:cs typeface="Roboto"/>
                <a:sym typeface="Roboto"/>
              </a:rPr>
              <a:t>Using a </a:t>
            </a:r>
            <a:r>
              <a:rPr b="1" lang="en" sz="1800">
                <a:solidFill>
                  <a:srgbClr val="757575"/>
                </a:solidFill>
                <a:latin typeface="Roboto"/>
                <a:ea typeface="Roboto"/>
                <a:cs typeface="Roboto"/>
                <a:sym typeface="Roboto"/>
              </a:rPr>
              <a:t>flow graph</a:t>
            </a:r>
            <a:r>
              <a:rPr lang="en" sz="1800">
                <a:solidFill>
                  <a:srgbClr val="757575"/>
                </a:solidFill>
                <a:latin typeface="Roboto"/>
                <a:ea typeface="Roboto"/>
                <a:cs typeface="Roboto"/>
                <a:sym typeface="Roboto"/>
              </a:rPr>
              <a:t>: </a:t>
            </a:r>
            <a:r>
              <a:rPr i="1" lang="en" sz="1800">
                <a:solidFill>
                  <a:srgbClr val="737373"/>
                </a:solidFill>
                <a:latin typeface="Roboto"/>
                <a:ea typeface="Roboto"/>
                <a:cs typeface="Roboto"/>
                <a:sym typeface="Roboto"/>
              </a:rPr>
              <a:t>data flow computation framework</a:t>
            </a:r>
          </a:p>
          <a:p>
            <a:pPr lvl="0" rtl="0">
              <a:lnSpc>
                <a:spcPct val="90000"/>
              </a:lnSpc>
              <a:spcBef>
                <a:spcPts val="1200"/>
              </a:spcBef>
              <a:buNone/>
            </a:pPr>
            <a:r>
              <a:t/>
            </a:r>
            <a:endParaRPr i="1" sz="1800">
              <a:solidFill>
                <a:srgbClr val="737373"/>
              </a:solidFill>
              <a:latin typeface="Roboto"/>
              <a:ea typeface="Roboto"/>
              <a:cs typeface="Roboto"/>
              <a:sym typeface="Roboto"/>
            </a:endParaRPr>
          </a:p>
          <a:p>
            <a:pPr lvl="0" rtl="0">
              <a:lnSpc>
                <a:spcPct val="90000"/>
              </a:lnSpc>
              <a:spcBef>
                <a:spcPts val="1200"/>
              </a:spcBef>
              <a:buNone/>
            </a:pPr>
            <a:r>
              <a:t/>
            </a:r>
            <a:endParaRPr i="1" sz="1800">
              <a:solidFill>
                <a:srgbClr val="737373"/>
              </a:solidFill>
              <a:latin typeface="Roboto"/>
              <a:ea typeface="Roboto"/>
              <a:cs typeface="Roboto"/>
              <a:sym typeface="Roboto"/>
            </a:endParaRPr>
          </a:p>
        </p:txBody>
      </p:sp>
      <p:sp>
        <p:nvSpPr>
          <p:cNvPr id="1470" name="Shape 1470"/>
          <p:cNvSpPr txBox="1"/>
          <p:nvPr/>
        </p:nvSpPr>
        <p:spPr>
          <a:xfrm>
            <a:off x="1678775" y="304800"/>
            <a:ext cx="6931800" cy="914400"/>
          </a:xfrm>
          <a:prstGeom prst="rect">
            <a:avLst/>
          </a:prstGeom>
          <a:noFill/>
          <a:ln>
            <a:noFill/>
          </a:ln>
        </p:spPr>
        <p:txBody>
          <a:bodyPr anchorCtr="0" anchor="t" bIns="91425" lIns="91425" rIns="91425" tIns="91425">
            <a:noAutofit/>
          </a:bodyPr>
          <a:lstStyle/>
          <a:p>
            <a:pPr lvl="0" rtl="0">
              <a:lnSpc>
                <a:spcPct val="90000"/>
              </a:lnSpc>
              <a:spcBef>
                <a:spcPts val="0"/>
              </a:spcBef>
              <a:buNone/>
            </a:pPr>
            <a:r>
              <a:rPr lang="en" sz="2800">
                <a:solidFill>
                  <a:srgbClr val="191919"/>
                </a:solidFill>
                <a:latin typeface="Roboto"/>
                <a:ea typeface="Roboto"/>
                <a:cs typeface="Roboto"/>
                <a:sym typeface="Roboto"/>
              </a:rPr>
              <a:t>TensorFlow</a:t>
            </a:r>
          </a:p>
        </p:txBody>
      </p:sp>
      <p:pic>
        <p:nvPicPr>
          <p:cNvPr id="1471" name="Shape 1471"/>
          <p:cNvPicPr preferRelativeResize="0"/>
          <p:nvPr/>
        </p:nvPicPr>
        <p:blipFill>
          <a:blip r:embed="rId3">
            <a:alphaModFix/>
          </a:blip>
          <a:stretch>
            <a:fillRect/>
          </a:stretch>
        </p:blipFill>
        <p:spPr>
          <a:xfrm>
            <a:off x="330375" y="198424"/>
            <a:ext cx="1252525" cy="1020775"/>
          </a:xfrm>
          <a:prstGeom prst="rect">
            <a:avLst/>
          </a:prstGeom>
          <a:noFill/>
          <a:ln>
            <a:noFill/>
          </a:ln>
        </p:spPr>
      </p:pic>
      <p:sp>
        <p:nvSpPr>
          <p:cNvPr id="1472" name="Shape 1472"/>
          <p:cNvSpPr txBox="1"/>
          <p:nvPr/>
        </p:nvSpPr>
        <p:spPr>
          <a:xfrm>
            <a:off x="381000" y="2069100"/>
            <a:ext cx="5753100" cy="1472100"/>
          </a:xfrm>
          <a:prstGeom prst="rect">
            <a:avLst/>
          </a:prstGeom>
          <a:noFill/>
          <a:ln>
            <a:noFill/>
          </a:ln>
        </p:spPr>
        <p:txBody>
          <a:bodyPr anchorCtr="0" anchor="t" bIns="91425" lIns="91425" rIns="91425" tIns="91425">
            <a:noAutofit/>
          </a:bodyPr>
          <a:lstStyle/>
          <a:p>
            <a:pPr indent="-228600" lvl="0" marL="457200" rtl="0">
              <a:lnSpc>
                <a:spcPct val="150000"/>
              </a:lnSpc>
              <a:spcBef>
                <a:spcPts val="1200"/>
              </a:spcBef>
              <a:buClr>
                <a:srgbClr val="737373"/>
              </a:buClr>
              <a:buChar char="●"/>
            </a:pPr>
            <a:r>
              <a:rPr lang="en" sz="1800">
                <a:solidFill>
                  <a:srgbClr val="757575"/>
                </a:solidFill>
                <a:latin typeface="Roboto"/>
                <a:ea typeface="Roboto"/>
                <a:cs typeface="Roboto"/>
                <a:sym typeface="Roboto"/>
              </a:rPr>
              <a:t>Flexible, intuitive construction</a:t>
            </a:r>
          </a:p>
          <a:p>
            <a:pPr indent="-342900" lvl="0" marL="457200" rtl="0">
              <a:lnSpc>
                <a:spcPct val="150000"/>
              </a:lnSpc>
              <a:spcBef>
                <a:spcPts val="1200"/>
              </a:spcBef>
              <a:buClr>
                <a:srgbClr val="757575"/>
              </a:buClr>
              <a:buSzPct val="100000"/>
              <a:buFont typeface="Roboto"/>
              <a:buChar char="●"/>
            </a:pPr>
            <a:r>
              <a:rPr lang="en" sz="1800">
                <a:solidFill>
                  <a:srgbClr val="757575"/>
                </a:solidFill>
                <a:latin typeface="Roboto"/>
                <a:ea typeface="Roboto"/>
                <a:cs typeface="Roboto"/>
                <a:sym typeface="Roboto"/>
              </a:rPr>
              <a:t>automatic differentiation</a:t>
            </a:r>
          </a:p>
          <a:p>
            <a:pPr indent="-228600" lvl="0" marL="457200" rtl="0">
              <a:lnSpc>
                <a:spcPct val="150000"/>
              </a:lnSpc>
              <a:spcBef>
                <a:spcPts val="1200"/>
              </a:spcBef>
              <a:buClr>
                <a:srgbClr val="737373"/>
              </a:buClr>
              <a:buChar char="●"/>
            </a:pPr>
            <a:r>
              <a:rPr lang="en" sz="1800">
                <a:solidFill>
                  <a:srgbClr val="757575"/>
                </a:solidFill>
                <a:latin typeface="Roboto"/>
                <a:ea typeface="Roboto"/>
                <a:cs typeface="Roboto"/>
                <a:sym typeface="Roboto"/>
              </a:rPr>
              <a:t>Support for threads, queues, and asynchronous computation; </a:t>
            </a:r>
            <a:r>
              <a:rPr lang="en" sz="1800" u="sng">
                <a:solidFill>
                  <a:schemeClr val="hlink"/>
                </a:solidFill>
                <a:latin typeface="Roboto"/>
                <a:ea typeface="Roboto"/>
                <a:cs typeface="Roboto"/>
                <a:sym typeface="Roboto"/>
                <a:hlinkClick r:id="rId4"/>
              </a:rPr>
              <a:t>distributed runtime</a:t>
            </a:r>
          </a:p>
          <a:p>
            <a:pPr indent="-228600" lvl="0" marL="457200" rtl="0">
              <a:lnSpc>
                <a:spcPct val="150000"/>
              </a:lnSpc>
              <a:spcBef>
                <a:spcPts val="1200"/>
              </a:spcBef>
              <a:buClr>
                <a:srgbClr val="737373"/>
              </a:buClr>
              <a:buChar char="●"/>
            </a:pPr>
            <a:r>
              <a:rPr lang="en" sz="1800">
                <a:solidFill>
                  <a:srgbClr val="757575"/>
                </a:solidFill>
                <a:latin typeface="Roboto"/>
                <a:ea typeface="Roboto"/>
                <a:cs typeface="Roboto"/>
                <a:sym typeface="Roboto"/>
              </a:rPr>
              <a:t>Train on CPUs, GPUs</a:t>
            </a:r>
          </a:p>
          <a:p>
            <a:pPr indent="-228600" lvl="0" marL="457200" rtl="0">
              <a:lnSpc>
                <a:spcPct val="150000"/>
              </a:lnSpc>
              <a:spcBef>
                <a:spcPts val="1200"/>
              </a:spcBef>
              <a:buClr>
                <a:srgbClr val="757575"/>
              </a:buClr>
              <a:buChar char="●"/>
            </a:pPr>
            <a:r>
              <a:rPr lang="en" sz="1800">
                <a:solidFill>
                  <a:srgbClr val="757575"/>
                </a:solidFill>
                <a:latin typeface="Roboto"/>
                <a:ea typeface="Roboto"/>
                <a:cs typeface="Roboto"/>
                <a:sym typeface="Roboto"/>
              </a:rPr>
              <a:t>Run wherever you like</a:t>
            </a:r>
          </a:p>
        </p:txBody>
      </p:sp>
      <p:pic>
        <p:nvPicPr>
          <p:cNvPr id="1473" name="Shape 1473"/>
          <p:cNvPicPr preferRelativeResize="0"/>
          <p:nvPr/>
        </p:nvPicPr>
        <p:blipFill>
          <a:blip r:embed="rId5">
            <a:alphaModFix/>
          </a:blip>
          <a:stretch>
            <a:fillRect/>
          </a:stretch>
        </p:blipFill>
        <p:spPr>
          <a:xfrm>
            <a:off x="6366275" y="438150"/>
            <a:ext cx="2400300" cy="4267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8" name="Shape 1478"/>
        <p:cNvGrpSpPr/>
        <p:nvPr/>
      </p:nvGrpSpPr>
      <p:grpSpPr>
        <a:xfrm>
          <a:off x="0" y="0"/>
          <a:ext cx="0" cy="0"/>
          <a:chOff x="0" y="0"/>
          <a:chExt cx="0" cy="0"/>
        </a:xfrm>
      </p:grpSpPr>
      <p:sp>
        <p:nvSpPr>
          <p:cNvPr id="1479" name="Shape 1479"/>
          <p:cNvSpPr txBox="1"/>
          <p:nvPr>
            <p:ph type="title"/>
          </p:nvPr>
        </p:nvSpPr>
        <p:spPr>
          <a:xfrm>
            <a:off x="546175" y="327450"/>
            <a:ext cx="8228100" cy="841500"/>
          </a:xfrm>
          <a:prstGeom prst="rect">
            <a:avLst/>
          </a:prstGeom>
        </p:spPr>
        <p:txBody>
          <a:bodyPr anchorCtr="0" anchor="t" bIns="91425" lIns="91425" rIns="91425" tIns="91425">
            <a:noAutofit/>
          </a:bodyPr>
          <a:lstStyle/>
          <a:p>
            <a:pPr lvl="0" rtl="0">
              <a:spcBef>
                <a:spcPts val="0"/>
              </a:spcBef>
              <a:buNone/>
            </a:pPr>
            <a:r>
              <a:rPr lang="en"/>
              <a:t>Core TensorFlow data structures and concepts...</a:t>
            </a:r>
          </a:p>
        </p:txBody>
      </p:sp>
      <p:sp>
        <p:nvSpPr>
          <p:cNvPr id="1480" name="Shape 1480"/>
          <p:cNvSpPr txBox="1"/>
          <p:nvPr>
            <p:ph idx="1" type="body"/>
          </p:nvPr>
        </p:nvSpPr>
        <p:spPr>
          <a:xfrm>
            <a:off x="546174" y="1047950"/>
            <a:ext cx="7965900" cy="3222600"/>
          </a:xfrm>
          <a:prstGeom prst="rect">
            <a:avLst/>
          </a:prstGeom>
        </p:spPr>
        <p:txBody>
          <a:bodyPr anchorCtr="0" anchor="t" bIns="91425" lIns="91425" rIns="91425" tIns="91425">
            <a:noAutofit/>
          </a:bodyPr>
          <a:lstStyle/>
          <a:p>
            <a:pPr indent="-368300" lvl="0" marL="457200" rtl="0">
              <a:spcBef>
                <a:spcPts val="0"/>
              </a:spcBef>
              <a:buSzPct val="100000"/>
              <a:buChar char="-"/>
            </a:pPr>
            <a:r>
              <a:rPr b="1" lang="en" sz="2200">
                <a:solidFill>
                  <a:srgbClr val="0000E6"/>
                </a:solidFill>
              </a:rPr>
              <a:t>Graph</a:t>
            </a:r>
            <a:r>
              <a:rPr lang="en" sz="2200"/>
              <a:t>: A TensorFlow computation, represented as a dataflow graph.</a:t>
            </a:r>
          </a:p>
          <a:p>
            <a:pPr indent="-368300" lvl="1" marL="914400" rtl="0">
              <a:spcBef>
                <a:spcPts val="0"/>
              </a:spcBef>
              <a:buSzPct val="100000"/>
            </a:pPr>
            <a:r>
              <a:rPr lang="en" sz="2200"/>
              <a:t>collection of ops that may be executed together as a group</a:t>
            </a:r>
          </a:p>
          <a:p>
            <a:pPr indent="-368300" lvl="0" marL="457200" rtl="0">
              <a:spcBef>
                <a:spcPts val="0"/>
              </a:spcBef>
              <a:buSzPct val="100000"/>
              <a:buChar char="-"/>
            </a:pPr>
            <a:r>
              <a:rPr b="1" lang="en" sz="2200">
                <a:solidFill>
                  <a:srgbClr val="0000E6"/>
                </a:solidFill>
              </a:rPr>
              <a:t>Operation</a:t>
            </a:r>
            <a:r>
              <a:rPr lang="en" sz="2200"/>
              <a:t>: a graph node that performs computation on tensors</a:t>
            </a:r>
          </a:p>
          <a:p>
            <a:pPr indent="-368300" lvl="0" marL="457200" rtl="0">
              <a:spcBef>
                <a:spcPts val="0"/>
              </a:spcBef>
              <a:buSzPct val="100000"/>
              <a:buChar char="-"/>
            </a:pPr>
            <a:r>
              <a:rPr b="1" lang="en" sz="2200">
                <a:solidFill>
                  <a:srgbClr val="0000E6"/>
                </a:solidFill>
              </a:rPr>
              <a:t>Tensor</a:t>
            </a:r>
            <a:r>
              <a:rPr lang="en" sz="2200"/>
              <a:t>: a handle to one of the outputs of an Operation</a:t>
            </a:r>
          </a:p>
          <a:p>
            <a:pPr indent="-368300" lvl="1" marL="914400" rtl="0">
              <a:spcBef>
                <a:spcPts val="0"/>
              </a:spcBef>
              <a:buSzPct val="100000"/>
            </a:pPr>
            <a:r>
              <a:rPr lang="en" sz="2200"/>
              <a:t>provides a means of computing the value in a TensorFlow Session.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5" name="Shape 1485"/>
        <p:cNvGrpSpPr/>
        <p:nvPr/>
      </p:nvGrpSpPr>
      <p:grpSpPr>
        <a:xfrm>
          <a:off x="0" y="0"/>
          <a:ext cx="0" cy="0"/>
          <a:chOff x="0" y="0"/>
          <a:chExt cx="0" cy="0"/>
        </a:xfrm>
      </p:grpSpPr>
      <p:sp>
        <p:nvSpPr>
          <p:cNvPr id="1486" name="Shape 1486"/>
          <p:cNvSpPr txBox="1"/>
          <p:nvPr>
            <p:ph type="title"/>
          </p:nvPr>
        </p:nvSpPr>
        <p:spPr>
          <a:xfrm>
            <a:off x="364671" y="407800"/>
            <a:ext cx="8268300" cy="841500"/>
          </a:xfrm>
          <a:prstGeom prst="rect">
            <a:avLst/>
          </a:prstGeom>
        </p:spPr>
        <p:txBody>
          <a:bodyPr anchorCtr="0" anchor="t" bIns="91425" lIns="91425" rIns="91425" tIns="91425">
            <a:noAutofit/>
          </a:bodyPr>
          <a:lstStyle/>
          <a:p>
            <a:pPr lvl="0" rtl="0">
              <a:spcBef>
                <a:spcPts val="0"/>
              </a:spcBef>
              <a:buClr>
                <a:schemeClr val="dk1"/>
              </a:buClr>
              <a:buSzPct val="36666"/>
              <a:buFont typeface="Arial"/>
              <a:buNone/>
            </a:pPr>
            <a:r>
              <a:rPr lang="en" sz="3000"/>
              <a:t>Core TensorFlow data structures and concepts</a:t>
            </a:r>
          </a:p>
          <a:p>
            <a:pPr lvl="0" rtl="0">
              <a:spcBef>
                <a:spcPts val="0"/>
              </a:spcBef>
              <a:buClr>
                <a:schemeClr val="dk1"/>
              </a:buClr>
              <a:buSzPct val="36666"/>
              <a:buFont typeface="Arial"/>
              <a:buNone/>
            </a:pPr>
            <a:r>
              <a:t/>
            </a:r>
            <a:endParaRPr sz="3000"/>
          </a:p>
          <a:p>
            <a:pPr lvl="0" rtl="0">
              <a:spcBef>
                <a:spcPts val="0"/>
              </a:spcBef>
              <a:buNone/>
            </a:pPr>
            <a:r>
              <a:t/>
            </a:r>
            <a:endParaRPr sz="3000"/>
          </a:p>
        </p:txBody>
      </p:sp>
      <p:sp>
        <p:nvSpPr>
          <p:cNvPr id="1487" name="Shape 1487"/>
          <p:cNvSpPr txBox="1"/>
          <p:nvPr>
            <p:ph idx="1" type="body"/>
          </p:nvPr>
        </p:nvSpPr>
        <p:spPr>
          <a:xfrm>
            <a:off x="364677" y="1128625"/>
            <a:ext cx="7602300" cy="3222600"/>
          </a:xfrm>
          <a:prstGeom prst="rect">
            <a:avLst/>
          </a:prstGeom>
        </p:spPr>
        <p:txBody>
          <a:bodyPr anchorCtr="0" anchor="t" bIns="91425" lIns="91425" rIns="91425" tIns="91425">
            <a:noAutofit/>
          </a:bodyPr>
          <a:lstStyle/>
          <a:p>
            <a:pPr indent="-368300" lvl="0" marL="457200" rtl="0">
              <a:spcBef>
                <a:spcPts val="0"/>
              </a:spcBef>
              <a:buClr>
                <a:srgbClr val="0000E6"/>
              </a:buClr>
              <a:buSzPct val="100000"/>
              <a:buChar char="-"/>
            </a:pPr>
            <a:r>
              <a:rPr b="1" lang="en" sz="2200">
                <a:solidFill>
                  <a:srgbClr val="0000E6"/>
                </a:solidFill>
              </a:rPr>
              <a:t>Constants</a:t>
            </a:r>
          </a:p>
          <a:p>
            <a:pPr indent="-368300" lvl="0" marL="457200" rtl="0">
              <a:spcBef>
                <a:spcPts val="0"/>
              </a:spcBef>
              <a:buSzPct val="100000"/>
              <a:buChar char="-"/>
            </a:pPr>
            <a:r>
              <a:rPr b="1" lang="en" sz="2200">
                <a:solidFill>
                  <a:srgbClr val="0000E6"/>
                </a:solidFill>
              </a:rPr>
              <a:t>Placeholders</a:t>
            </a:r>
            <a:r>
              <a:rPr lang="en" sz="2200"/>
              <a:t>: must be fed with data on execution</a:t>
            </a:r>
          </a:p>
          <a:p>
            <a:pPr indent="-368300" lvl="0" marL="457200" rtl="0">
              <a:spcBef>
                <a:spcPts val="0"/>
              </a:spcBef>
              <a:buSzPct val="100000"/>
              <a:buChar char="-"/>
            </a:pPr>
            <a:r>
              <a:rPr b="1" lang="en" sz="2200">
                <a:solidFill>
                  <a:srgbClr val="0000E6"/>
                </a:solidFill>
              </a:rPr>
              <a:t>Variables</a:t>
            </a:r>
            <a:r>
              <a:rPr lang="en" sz="2200"/>
              <a:t>: a modifiable tensor that lives in TensorFlow's graph of interacting operations.</a:t>
            </a:r>
          </a:p>
          <a:p>
            <a:pPr indent="-368300" lvl="0" marL="457200" rtl="0">
              <a:spcBef>
                <a:spcPts val="0"/>
              </a:spcBef>
              <a:buSzPct val="100000"/>
              <a:buChar char="-"/>
            </a:pPr>
            <a:r>
              <a:rPr b="1" lang="en" sz="2200">
                <a:solidFill>
                  <a:srgbClr val="0000E6"/>
                </a:solidFill>
              </a:rPr>
              <a:t>Session</a:t>
            </a:r>
            <a:r>
              <a:rPr lang="en" sz="2200"/>
              <a:t>: encapsulates the environment in which Operation objects are executed, and Tensor objects are evaluated.</a:t>
            </a:r>
          </a:p>
          <a:p>
            <a:pPr lvl="0" rtl="0">
              <a:spcBef>
                <a:spcPts val="0"/>
              </a:spcBef>
              <a:buNone/>
            </a:pPr>
            <a:r>
              <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2" name="Shape 1492"/>
        <p:cNvGrpSpPr/>
        <p:nvPr/>
      </p:nvGrpSpPr>
      <p:grpSpPr>
        <a:xfrm>
          <a:off x="0" y="0"/>
          <a:ext cx="0" cy="0"/>
          <a:chOff x="0" y="0"/>
          <a:chExt cx="0" cy="0"/>
        </a:xfrm>
      </p:grpSpPr>
      <p:sp>
        <p:nvSpPr>
          <p:cNvPr id="1493" name="Shape 1493"/>
          <p:cNvSpPr txBox="1"/>
          <p:nvPr>
            <p:ph idx="1" type="body"/>
          </p:nvPr>
        </p:nvSpPr>
        <p:spPr>
          <a:xfrm>
            <a:off x="373062" y="841199"/>
            <a:ext cx="4122600" cy="3222600"/>
          </a:xfrm>
          <a:prstGeom prst="rect">
            <a:avLst/>
          </a:prstGeom>
        </p:spPr>
        <p:txBody>
          <a:bodyPr anchorCtr="0" anchor="t" bIns="91425" lIns="91425" rIns="91425" tIns="91425">
            <a:noAutofit/>
          </a:bodyPr>
          <a:lstStyle/>
          <a:p>
            <a:pPr lvl="0" rtl="0">
              <a:lnSpc>
                <a:spcPct val="150000"/>
              </a:lnSpc>
              <a:spcBef>
                <a:spcPts val="0"/>
              </a:spcBef>
              <a:buNone/>
            </a:pPr>
            <a:r>
              <a:rPr b="1" i="1" lang="en" sz="1800">
                <a:solidFill>
                  <a:srgbClr val="666666"/>
                </a:solidFill>
                <a:highlight>
                  <a:srgbClr val="FFFFFF"/>
                </a:highlight>
              </a:rPr>
              <a:t>Category</a:t>
            </a:r>
          </a:p>
          <a:p>
            <a:pPr indent="0" lvl="0" marL="457200" rtl="0">
              <a:lnSpc>
                <a:spcPct val="150000"/>
              </a:lnSpc>
              <a:spcBef>
                <a:spcPts val="0"/>
              </a:spcBef>
              <a:buNone/>
            </a:pPr>
            <a:r>
              <a:rPr lang="en" sz="1800">
                <a:solidFill>
                  <a:srgbClr val="666666"/>
                </a:solidFill>
                <a:highlight>
                  <a:srgbClr val="FFFFFF"/>
                </a:highlight>
              </a:rPr>
              <a:t>Element-wise math ops</a:t>
            </a:r>
          </a:p>
          <a:p>
            <a:pPr indent="0" lvl="0" marL="457200" rtl="0">
              <a:lnSpc>
                <a:spcPct val="150000"/>
              </a:lnSpc>
              <a:spcBef>
                <a:spcPts val="0"/>
              </a:spcBef>
              <a:buNone/>
            </a:pPr>
            <a:r>
              <a:rPr lang="en" sz="1800">
                <a:solidFill>
                  <a:srgbClr val="666666"/>
                </a:solidFill>
                <a:highlight>
                  <a:srgbClr val="FFFFFF"/>
                </a:highlight>
              </a:rPr>
              <a:t>Array ops</a:t>
            </a:r>
          </a:p>
          <a:p>
            <a:pPr indent="0" lvl="0" marL="457200" rtl="0">
              <a:lnSpc>
                <a:spcPct val="150000"/>
              </a:lnSpc>
              <a:spcBef>
                <a:spcPts val="0"/>
              </a:spcBef>
              <a:buNone/>
            </a:pPr>
            <a:r>
              <a:rPr lang="en" sz="1800">
                <a:solidFill>
                  <a:srgbClr val="666666"/>
                </a:solidFill>
                <a:highlight>
                  <a:srgbClr val="FFFFFF"/>
                </a:highlight>
              </a:rPr>
              <a:t>Matrix ops</a:t>
            </a:r>
          </a:p>
          <a:p>
            <a:pPr indent="0" lvl="0" marL="457200" rtl="0">
              <a:lnSpc>
                <a:spcPct val="150000"/>
              </a:lnSpc>
              <a:spcBef>
                <a:spcPts val="0"/>
              </a:spcBef>
              <a:buNone/>
            </a:pPr>
            <a:r>
              <a:rPr lang="en" sz="1800">
                <a:solidFill>
                  <a:srgbClr val="666666"/>
                </a:solidFill>
                <a:highlight>
                  <a:srgbClr val="FFFFFF"/>
                </a:highlight>
              </a:rPr>
              <a:t>Stateful ops</a:t>
            </a:r>
          </a:p>
          <a:p>
            <a:pPr indent="0" lvl="0" marL="457200" rtl="0">
              <a:lnSpc>
                <a:spcPct val="150000"/>
              </a:lnSpc>
              <a:spcBef>
                <a:spcPts val="0"/>
              </a:spcBef>
              <a:buNone/>
            </a:pPr>
            <a:r>
              <a:rPr lang="en" sz="1800">
                <a:solidFill>
                  <a:srgbClr val="666666"/>
                </a:solidFill>
                <a:highlight>
                  <a:srgbClr val="FFFFFF"/>
                </a:highlight>
              </a:rPr>
              <a:t>NN building blocks</a:t>
            </a:r>
          </a:p>
          <a:p>
            <a:pPr indent="0" lvl="0" marL="457200" rtl="0">
              <a:lnSpc>
                <a:spcPct val="150000"/>
              </a:lnSpc>
              <a:spcBef>
                <a:spcPts val="0"/>
              </a:spcBef>
              <a:buNone/>
            </a:pPr>
            <a:r>
              <a:rPr lang="en" sz="1800">
                <a:solidFill>
                  <a:srgbClr val="666666"/>
                </a:solidFill>
                <a:highlight>
                  <a:srgbClr val="FFFFFF"/>
                </a:highlight>
              </a:rPr>
              <a:t>Checkpointing ops</a:t>
            </a:r>
          </a:p>
          <a:p>
            <a:pPr indent="0" lvl="0" marL="457200" rtl="0">
              <a:lnSpc>
                <a:spcPct val="150000"/>
              </a:lnSpc>
              <a:spcBef>
                <a:spcPts val="0"/>
              </a:spcBef>
              <a:buNone/>
            </a:pPr>
            <a:r>
              <a:rPr lang="en" sz="1800">
                <a:solidFill>
                  <a:srgbClr val="666666"/>
                </a:solidFill>
                <a:highlight>
                  <a:srgbClr val="FFFFFF"/>
                </a:highlight>
              </a:rPr>
              <a:t>Queue &amp; synch ops</a:t>
            </a:r>
          </a:p>
          <a:p>
            <a:pPr indent="0" lvl="0" marL="457200" rtl="0">
              <a:lnSpc>
                <a:spcPct val="150000"/>
              </a:lnSpc>
              <a:spcBef>
                <a:spcPts val="0"/>
              </a:spcBef>
              <a:buNone/>
            </a:pPr>
            <a:r>
              <a:rPr lang="en" sz="1800">
                <a:solidFill>
                  <a:srgbClr val="666666"/>
                </a:solidFill>
                <a:highlight>
                  <a:srgbClr val="FFFFFF"/>
                </a:highlight>
              </a:rPr>
              <a:t>Control flow ops</a:t>
            </a:r>
          </a:p>
        </p:txBody>
      </p:sp>
      <p:sp>
        <p:nvSpPr>
          <p:cNvPr id="1494" name="Shape 1494"/>
          <p:cNvSpPr txBox="1"/>
          <p:nvPr>
            <p:ph type="title"/>
          </p:nvPr>
        </p:nvSpPr>
        <p:spPr>
          <a:xfrm>
            <a:off x="373085" y="246442"/>
            <a:ext cx="6256500" cy="841500"/>
          </a:xfrm>
          <a:prstGeom prst="rect">
            <a:avLst/>
          </a:prstGeom>
        </p:spPr>
        <p:txBody>
          <a:bodyPr anchorCtr="0" anchor="t" bIns="91425" lIns="91425" rIns="91425" tIns="91425">
            <a:noAutofit/>
          </a:bodyPr>
          <a:lstStyle/>
          <a:p>
            <a:pPr lvl="0" rtl="0">
              <a:spcBef>
                <a:spcPts val="0"/>
              </a:spcBef>
              <a:buNone/>
            </a:pPr>
            <a:r>
              <a:rPr lang="en"/>
              <a:t>Operations</a:t>
            </a:r>
          </a:p>
        </p:txBody>
      </p:sp>
      <p:sp>
        <p:nvSpPr>
          <p:cNvPr id="1495" name="Shape 1495"/>
          <p:cNvSpPr txBox="1"/>
          <p:nvPr>
            <p:ph idx="2" type="body"/>
          </p:nvPr>
        </p:nvSpPr>
        <p:spPr>
          <a:xfrm>
            <a:off x="3654525" y="841199"/>
            <a:ext cx="5121000" cy="3222600"/>
          </a:xfrm>
          <a:prstGeom prst="rect">
            <a:avLst/>
          </a:prstGeom>
        </p:spPr>
        <p:txBody>
          <a:bodyPr anchorCtr="0" anchor="t" bIns="91425" lIns="91425" rIns="91425" tIns="91425">
            <a:noAutofit/>
          </a:bodyPr>
          <a:lstStyle/>
          <a:p>
            <a:pPr lvl="0" rtl="0">
              <a:lnSpc>
                <a:spcPct val="150000"/>
              </a:lnSpc>
              <a:spcBef>
                <a:spcPts val="0"/>
              </a:spcBef>
              <a:buNone/>
            </a:pPr>
            <a:r>
              <a:rPr b="1" i="1" lang="en" sz="1800">
                <a:solidFill>
                  <a:srgbClr val="666666"/>
                </a:solidFill>
                <a:highlight>
                  <a:srgbClr val="FFFFFF"/>
                </a:highlight>
              </a:rPr>
              <a:t>Examples</a:t>
            </a:r>
          </a:p>
          <a:p>
            <a:pPr indent="0" lvl="0" marL="457200" rtl="0">
              <a:lnSpc>
                <a:spcPct val="150000"/>
              </a:lnSpc>
              <a:spcBef>
                <a:spcPts val="0"/>
              </a:spcBef>
              <a:buNone/>
            </a:pPr>
            <a:r>
              <a:rPr b="1" lang="en" sz="1800">
                <a:solidFill>
                  <a:srgbClr val="666666"/>
                </a:solidFill>
                <a:highlight>
                  <a:srgbClr val="FFFFFF"/>
                </a:highlight>
              </a:rPr>
              <a:t>Add</a:t>
            </a:r>
            <a:r>
              <a:rPr lang="en" sz="1800">
                <a:solidFill>
                  <a:srgbClr val="666666"/>
                </a:solidFill>
                <a:highlight>
                  <a:srgbClr val="FFFFFF"/>
                </a:highlight>
              </a:rPr>
              <a:t>, Sub, </a:t>
            </a:r>
            <a:r>
              <a:rPr b="1" lang="en" sz="1800">
                <a:solidFill>
                  <a:srgbClr val="666666"/>
                </a:solidFill>
                <a:highlight>
                  <a:srgbClr val="FFFFFF"/>
                </a:highlight>
              </a:rPr>
              <a:t>Mul</a:t>
            </a:r>
            <a:r>
              <a:rPr lang="en" sz="1800">
                <a:solidFill>
                  <a:srgbClr val="666666"/>
                </a:solidFill>
                <a:highlight>
                  <a:srgbClr val="FFFFFF"/>
                </a:highlight>
              </a:rPr>
              <a:t>, Div, Exp, Log, Greater, Less…</a:t>
            </a:r>
          </a:p>
          <a:p>
            <a:pPr indent="0" lvl="0" marL="457200" rtl="0">
              <a:lnSpc>
                <a:spcPct val="150000"/>
              </a:lnSpc>
              <a:spcBef>
                <a:spcPts val="0"/>
              </a:spcBef>
              <a:buNone/>
            </a:pPr>
            <a:r>
              <a:rPr b="1" lang="en" sz="1800">
                <a:solidFill>
                  <a:srgbClr val="666666"/>
                </a:solidFill>
                <a:highlight>
                  <a:srgbClr val="FFFFFF"/>
                </a:highlight>
              </a:rPr>
              <a:t>Concat</a:t>
            </a:r>
            <a:r>
              <a:rPr lang="en" sz="1800">
                <a:solidFill>
                  <a:srgbClr val="666666"/>
                </a:solidFill>
                <a:highlight>
                  <a:srgbClr val="FFFFFF"/>
                </a:highlight>
              </a:rPr>
              <a:t>, Slice, </a:t>
            </a:r>
            <a:r>
              <a:rPr b="1" lang="en" sz="1800">
                <a:solidFill>
                  <a:srgbClr val="666666"/>
                </a:solidFill>
                <a:highlight>
                  <a:srgbClr val="FFFFFF"/>
                </a:highlight>
              </a:rPr>
              <a:t>Split</a:t>
            </a:r>
            <a:r>
              <a:rPr lang="en" sz="1800">
                <a:solidFill>
                  <a:srgbClr val="666666"/>
                </a:solidFill>
                <a:highlight>
                  <a:srgbClr val="FFFFFF"/>
                </a:highlight>
              </a:rPr>
              <a:t>, Constant, Rank, </a:t>
            </a:r>
            <a:r>
              <a:rPr b="1" lang="en" sz="1800">
                <a:solidFill>
                  <a:srgbClr val="666666"/>
                </a:solidFill>
                <a:highlight>
                  <a:srgbClr val="FFFFFF"/>
                </a:highlight>
              </a:rPr>
              <a:t>Shape…</a:t>
            </a:r>
          </a:p>
          <a:p>
            <a:pPr indent="0" lvl="0" marL="457200" rtl="0">
              <a:lnSpc>
                <a:spcPct val="150000"/>
              </a:lnSpc>
              <a:spcBef>
                <a:spcPts val="0"/>
              </a:spcBef>
              <a:buNone/>
            </a:pPr>
            <a:r>
              <a:rPr b="1" lang="en" sz="1800">
                <a:solidFill>
                  <a:srgbClr val="666666"/>
                </a:solidFill>
                <a:highlight>
                  <a:srgbClr val="FFFFFF"/>
                </a:highlight>
              </a:rPr>
              <a:t>MatMul</a:t>
            </a:r>
            <a:r>
              <a:rPr lang="en" sz="1800">
                <a:solidFill>
                  <a:srgbClr val="666666"/>
                </a:solidFill>
                <a:highlight>
                  <a:srgbClr val="FFFFFF"/>
                </a:highlight>
              </a:rPr>
              <a:t>, MatrixInverse, MatrixDeterminant…</a:t>
            </a:r>
          </a:p>
          <a:p>
            <a:pPr indent="0" lvl="0" marL="457200" rtl="0">
              <a:lnSpc>
                <a:spcPct val="150000"/>
              </a:lnSpc>
              <a:spcBef>
                <a:spcPts val="0"/>
              </a:spcBef>
              <a:buNone/>
            </a:pPr>
            <a:r>
              <a:rPr b="1" lang="en" sz="1800">
                <a:solidFill>
                  <a:srgbClr val="666666"/>
                </a:solidFill>
                <a:highlight>
                  <a:srgbClr val="FFFFFF"/>
                </a:highlight>
              </a:rPr>
              <a:t>Variable</a:t>
            </a:r>
            <a:r>
              <a:rPr lang="en" sz="1800">
                <a:solidFill>
                  <a:srgbClr val="666666"/>
                </a:solidFill>
                <a:highlight>
                  <a:srgbClr val="FFFFFF"/>
                </a:highlight>
              </a:rPr>
              <a:t>, Assign, AssignAdd...</a:t>
            </a:r>
          </a:p>
          <a:p>
            <a:pPr indent="0" lvl="0" marL="457200" rtl="0">
              <a:lnSpc>
                <a:spcPct val="150000"/>
              </a:lnSpc>
              <a:spcBef>
                <a:spcPts val="0"/>
              </a:spcBef>
              <a:buNone/>
            </a:pPr>
            <a:r>
              <a:rPr b="1" lang="en" sz="1800">
                <a:solidFill>
                  <a:srgbClr val="666666"/>
                </a:solidFill>
                <a:highlight>
                  <a:srgbClr val="FFFFFF"/>
                </a:highlight>
              </a:rPr>
              <a:t>SoftMax</a:t>
            </a:r>
            <a:r>
              <a:rPr lang="en" sz="1800">
                <a:solidFill>
                  <a:srgbClr val="666666"/>
                </a:solidFill>
                <a:highlight>
                  <a:srgbClr val="FFFFFF"/>
                </a:highlight>
              </a:rPr>
              <a:t>, Sigmoid, </a:t>
            </a:r>
            <a:r>
              <a:rPr b="1" lang="en" sz="1800">
                <a:solidFill>
                  <a:srgbClr val="666666"/>
                </a:solidFill>
                <a:highlight>
                  <a:srgbClr val="FFFFFF"/>
                </a:highlight>
              </a:rPr>
              <a:t>ReLU</a:t>
            </a:r>
            <a:r>
              <a:rPr lang="en" sz="1800">
                <a:solidFill>
                  <a:srgbClr val="666666"/>
                </a:solidFill>
                <a:highlight>
                  <a:srgbClr val="FFFFFF"/>
                </a:highlight>
              </a:rPr>
              <a:t>, </a:t>
            </a:r>
            <a:r>
              <a:rPr b="1" lang="en" sz="1800">
                <a:solidFill>
                  <a:srgbClr val="666666"/>
                </a:solidFill>
                <a:highlight>
                  <a:srgbClr val="FFFFFF"/>
                </a:highlight>
              </a:rPr>
              <a:t>Convolution2D…</a:t>
            </a:r>
          </a:p>
          <a:p>
            <a:pPr indent="0" lvl="0" marL="457200" rtl="0">
              <a:lnSpc>
                <a:spcPct val="150000"/>
              </a:lnSpc>
              <a:spcBef>
                <a:spcPts val="0"/>
              </a:spcBef>
              <a:buNone/>
            </a:pPr>
            <a:r>
              <a:rPr b="1" lang="en" sz="1800">
                <a:solidFill>
                  <a:srgbClr val="666666"/>
                </a:solidFill>
                <a:highlight>
                  <a:srgbClr val="FFFFFF"/>
                </a:highlight>
              </a:rPr>
              <a:t>Save</a:t>
            </a:r>
            <a:r>
              <a:rPr lang="en" sz="1800">
                <a:solidFill>
                  <a:srgbClr val="666666"/>
                </a:solidFill>
                <a:highlight>
                  <a:srgbClr val="FFFFFF"/>
                </a:highlight>
              </a:rPr>
              <a:t>, </a:t>
            </a:r>
            <a:r>
              <a:rPr b="1" lang="en" sz="1800">
                <a:solidFill>
                  <a:srgbClr val="666666"/>
                </a:solidFill>
                <a:highlight>
                  <a:srgbClr val="FFFFFF"/>
                </a:highlight>
              </a:rPr>
              <a:t>Restore</a:t>
            </a:r>
          </a:p>
          <a:p>
            <a:pPr indent="0" lvl="0" marL="457200" rtl="0">
              <a:lnSpc>
                <a:spcPct val="150000"/>
              </a:lnSpc>
              <a:spcBef>
                <a:spcPts val="0"/>
              </a:spcBef>
              <a:buNone/>
            </a:pPr>
            <a:r>
              <a:rPr lang="en" sz="1800">
                <a:solidFill>
                  <a:srgbClr val="666666"/>
                </a:solidFill>
                <a:highlight>
                  <a:srgbClr val="FFFFFF"/>
                </a:highlight>
              </a:rPr>
              <a:t>Enqueue, Dequeue, MutexAcquire…</a:t>
            </a:r>
          </a:p>
          <a:p>
            <a:pPr indent="-69850" lvl="0" marL="457200" rtl="0">
              <a:lnSpc>
                <a:spcPct val="150000"/>
              </a:lnSpc>
              <a:spcBef>
                <a:spcPts val="0"/>
              </a:spcBef>
              <a:buClr>
                <a:schemeClr val="dk1"/>
              </a:buClr>
              <a:buSzPct val="61111"/>
              <a:buFont typeface="Arial"/>
              <a:buNone/>
            </a:pPr>
            <a:r>
              <a:rPr lang="en" sz="1800">
                <a:solidFill>
                  <a:srgbClr val="666666"/>
                </a:solidFill>
                <a:highlight>
                  <a:srgbClr val="FFFFFF"/>
                </a:highlight>
              </a:rPr>
              <a:t>Merge, Switch, Enter, Leave...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9" name="Shape 1499"/>
        <p:cNvGrpSpPr/>
        <p:nvPr/>
      </p:nvGrpSpPr>
      <p:grpSpPr>
        <a:xfrm>
          <a:off x="0" y="0"/>
          <a:ext cx="0" cy="0"/>
          <a:chOff x="0" y="0"/>
          <a:chExt cx="0" cy="0"/>
        </a:xfrm>
      </p:grpSpPr>
      <p:pic>
        <p:nvPicPr>
          <p:cNvPr descr="jupyter-logo.png" id="1500" name="Shape 1500"/>
          <p:cNvPicPr preferRelativeResize="0"/>
          <p:nvPr/>
        </p:nvPicPr>
        <p:blipFill>
          <a:blip r:embed="rId3">
            <a:alphaModFix/>
          </a:blip>
          <a:stretch>
            <a:fillRect/>
          </a:stretch>
        </p:blipFill>
        <p:spPr>
          <a:xfrm>
            <a:off x="1714500" y="1947862"/>
            <a:ext cx="5715000" cy="1247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4" name="Shape 1504"/>
        <p:cNvGrpSpPr/>
        <p:nvPr/>
      </p:nvGrpSpPr>
      <p:grpSpPr>
        <a:xfrm>
          <a:off x="0" y="0"/>
          <a:ext cx="0" cy="0"/>
          <a:chOff x="0" y="0"/>
          <a:chExt cx="0" cy="0"/>
        </a:xfrm>
      </p:grpSpPr>
      <p:sp>
        <p:nvSpPr>
          <p:cNvPr id="1505" name="Shape 1505"/>
          <p:cNvSpPr txBox="1"/>
          <p:nvPr>
            <p:ph type="title"/>
          </p:nvPr>
        </p:nvSpPr>
        <p:spPr>
          <a:xfrm>
            <a:off x="460950" y="454500"/>
            <a:ext cx="8222100" cy="767700"/>
          </a:xfrm>
          <a:prstGeom prst="rect">
            <a:avLst/>
          </a:prstGeom>
        </p:spPr>
        <p:txBody>
          <a:bodyPr anchorCtr="0" anchor="t" bIns="91425" lIns="91425" rIns="91425" tIns="91425">
            <a:noAutofit/>
          </a:bodyPr>
          <a:lstStyle/>
          <a:p>
            <a:pPr lvl="0" rtl="0">
              <a:spcBef>
                <a:spcPts val="0"/>
              </a:spcBef>
              <a:buNone/>
            </a:pPr>
            <a:r>
              <a:rPr lang="en" sz="3200">
                <a:solidFill>
                  <a:srgbClr val="666666"/>
                </a:solidFill>
                <a:latin typeface="Roboto"/>
                <a:ea typeface="Roboto"/>
                <a:cs typeface="Roboto"/>
                <a:sym typeface="Roboto"/>
              </a:rPr>
              <a:t>Distributed Training with TensorFlow</a:t>
            </a:r>
          </a:p>
        </p:txBody>
      </p:sp>
      <p:pic>
        <p:nvPicPr>
          <p:cNvPr descr="Screen Shot 2015-11-13 at 12.19.51 PM.png" id="1506" name="Shape 1506"/>
          <p:cNvPicPr preferRelativeResize="0"/>
          <p:nvPr/>
        </p:nvPicPr>
        <p:blipFill>
          <a:blip r:embed="rId3">
            <a:alphaModFix/>
          </a:blip>
          <a:stretch>
            <a:fillRect/>
          </a:stretch>
        </p:blipFill>
        <p:spPr>
          <a:xfrm>
            <a:off x="384750" y="1441174"/>
            <a:ext cx="8453598" cy="2809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1" name="Shape 1271"/>
        <p:cNvGrpSpPr/>
        <p:nvPr/>
      </p:nvGrpSpPr>
      <p:grpSpPr>
        <a:xfrm>
          <a:off x="0" y="0"/>
          <a:ext cx="0" cy="0"/>
          <a:chOff x="0" y="0"/>
          <a:chExt cx="0" cy="0"/>
        </a:xfrm>
      </p:grpSpPr>
      <p:pic>
        <p:nvPicPr>
          <p:cNvPr descr="top_banner.png" id="1272" name="Shape 1272"/>
          <p:cNvPicPr preferRelativeResize="0"/>
          <p:nvPr/>
        </p:nvPicPr>
        <p:blipFill rotWithShape="1">
          <a:blip r:embed="rId3">
            <a:alphaModFix/>
          </a:blip>
          <a:srcRect b="15023" l="34168" r="33064" t="0"/>
          <a:stretch/>
        </p:blipFill>
        <p:spPr>
          <a:xfrm>
            <a:off x="1868062" y="380337"/>
            <a:ext cx="5407876" cy="43828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0" name="Shape 1510"/>
        <p:cNvGrpSpPr/>
        <p:nvPr/>
      </p:nvGrpSpPr>
      <p:grpSpPr>
        <a:xfrm>
          <a:off x="0" y="0"/>
          <a:ext cx="0" cy="0"/>
          <a:chOff x="0" y="0"/>
          <a:chExt cx="0" cy="0"/>
        </a:xfrm>
      </p:grpSpPr>
      <p:sp>
        <p:nvSpPr>
          <p:cNvPr id="1511" name="Shape 1511"/>
          <p:cNvSpPr txBox="1"/>
          <p:nvPr>
            <p:ph idx="1" type="body"/>
          </p:nvPr>
        </p:nvSpPr>
        <p:spPr>
          <a:xfrm>
            <a:off x="471900" y="1690475"/>
            <a:ext cx="4167900" cy="2710200"/>
          </a:xfrm>
          <a:prstGeom prst="rect">
            <a:avLst/>
          </a:prstGeom>
        </p:spPr>
        <p:txBody>
          <a:bodyPr anchorCtr="0" anchor="t" bIns="91425" lIns="91425" rIns="91425" tIns="91425">
            <a:noAutofit/>
          </a:bodyPr>
          <a:lstStyle/>
          <a:p>
            <a:pPr indent="-342900" lvl="0" marL="457200" marR="0" rtl="0" algn="l">
              <a:lnSpc>
                <a:spcPct val="150000"/>
              </a:lnSpc>
              <a:spcBef>
                <a:spcPts val="0"/>
              </a:spcBef>
              <a:spcAft>
                <a:spcPts val="1600"/>
              </a:spcAft>
              <a:buSzPct val="100000"/>
            </a:pPr>
            <a:r>
              <a:rPr lang="en" sz="1800"/>
              <a:t>CPU/GPU scheduling</a:t>
            </a:r>
          </a:p>
          <a:p>
            <a:pPr indent="-342900" lvl="0" marL="457200" marR="0" rtl="0" algn="l">
              <a:lnSpc>
                <a:spcPct val="150000"/>
              </a:lnSpc>
              <a:spcBef>
                <a:spcPts val="0"/>
              </a:spcBef>
              <a:spcAft>
                <a:spcPts val="1600"/>
              </a:spcAft>
              <a:buSzPct val="100000"/>
            </a:pPr>
            <a:r>
              <a:rPr lang="en" sz="1800"/>
              <a:t>Communications</a:t>
            </a:r>
          </a:p>
          <a:p>
            <a:pPr indent="-342900" lvl="1" marL="914400" marR="0" rtl="0" algn="l">
              <a:lnSpc>
                <a:spcPct val="150000"/>
              </a:lnSpc>
              <a:spcBef>
                <a:spcPts val="0"/>
              </a:spcBef>
              <a:spcAft>
                <a:spcPts val="1600"/>
              </a:spcAft>
              <a:buSzPct val="100000"/>
            </a:pPr>
            <a:r>
              <a:rPr lang="en" sz="1800"/>
              <a:t>Local, RPC, RDMA</a:t>
            </a:r>
          </a:p>
          <a:p>
            <a:pPr indent="-342900" lvl="1" marL="914400" marR="0" rtl="0" algn="l">
              <a:lnSpc>
                <a:spcPct val="150000"/>
              </a:lnSpc>
              <a:spcBef>
                <a:spcPts val="0"/>
              </a:spcBef>
              <a:spcAft>
                <a:spcPts val="1600"/>
              </a:spcAft>
              <a:buSzPct val="100000"/>
            </a:pPr>
            <a:r>
              <a:rPr lang="en" sz="1800"/>
              <a:t>32/16/8 bit quantization</a:t>
            </a:r>
          </a:p>
          <a:p>
            <a:pPr indent="-342900" lvl="0" marL="457200" marR="0" rtl="0" algn="l">
              <a:lnSpc>
                <a:spcPct val="150000"/>
              </a:lnSpc>
              <a:spcBef>
                <a:spcPts val="0"/>
              </a:spcBef>
              <a:spcAft>
                <a:spcPts val="1600"/>
              </a:spcAft>
              <a:buSzPct val="100000"/>
            </a:pPr>
            <a:r>
              <a:rPr lang="en" sz="1800"/>
              <a:t>Cost-based optimization</a:t>
            </a:r>
          </a:p>
          <a:p>
            <a:pPr indent="-342900" lvl="0" marL="457200" rtl="0">
              <a:lnSpc>
                <a:spcPct val="150000"/>
              </a:lnSpc>
              <a:spcBef>
                <a:spcPts val="0"/>
              </a:spcBef>
              <a:buSzPct val="100000"/>
            </a:pPr>
            <a:r>
              <a:rPr lang="en" sz="1800"/>
              <a:t>Fault tolerance</a:t>
            </a:r>
          </a:p>
        </p:txBody>
      </p:sp>
      <p:pic>
        <p:nvPicPr>
          <p:cNvPr descr="Screen Shot 2016-02-06 at 10.34.15 AM.png" id="1512" name="Shape 1512"/>
          <p:cNvPicPr preferRelativeResize="0"/>
          <p:nvPr/>
        </p:nvPicPr>
        <p:blipFill>
          <a:blip r:embed="rId3">
            <a:alphaModFix/>
          </a:blip>
          <a:stretch>
            <a:fillRect/>
          </a:stretch>
        </p:blipFill>
        <p:spPr>
          <a:xfrm>
            <a:off x="3963850" y="1818826"/>
            <a:ext cx="4793550" cy="2215924"/>
          </a:xfrm>
          <a:prstGeom prst="rect">
            <a:avLst/>
          </a:prstGeom>
          <a:noFill/>
          <a:ln>
            <a:noFill/>
          </a:ln>
        </p:spPr>
      </p:pic>
      <p:sp>
        <p:nvSpPr>
          <p:cNvPr id="1513" name="Shape 1513"/>
          <p:cNvSpPr txBox="1"/>
          <p:nvPr>
            <p:ph type="title"/>
          </p:nvPr>
        </p:nvSpPr>
        <p:spPr>
          <a:xfrm>
            <a:off x="460950" y="454500"/>
            <a:ext cx="8222100" cy="767700"/>
          </a:xfrm>
          <a:prstGeom prst="rect">
            <a:avLst/>
          </a:prstGeom>
        </p:spPr>
        <p:txBody>
          <a:bodyPr anchorCtr="0" anchor="t" bIns="91425" lIns="91425" rIns="91425" tIns="91425">
            <a:noAutofit/>
          </a:bodyPr>
          <a:lstStyle/>
          <a:p>
            <a:pPr lvl="0" rtl="0">
              <a:spcBef>
                <a:spcPts val="0"/>
              </a:spcBef>
              <a:buNone/>
            </a:pPr>
            <a:r>
              <a:rPr lang="en" sz="3200">
                <a:solidFill>
                  <a:srgbClr val="666666"/>
                </a:solidFill>
                <a:latin typeface="Roboto"/>
                <a:ea typeface="Roboto"/>
                <a:cs typeface="Roboto"/>
                <a:sym typeface="Roboto"/>
              </a:rPr>
              <a:t>Distributed Training with TensorFlow</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7" name="Shape 1517"/>
        <p:cNvGrpSpPr/>
        <p:nvPr/>
      </p:nvGrpSpPr>
      <p:grpSpPr>
        <a:xfrm>
          <a:off x="0" y="0"/>
          <a:ext cx="0" cy="0"/>
          <a:chOff x="0" y="0"/>
          <a:chExt cx="0" cy="0"/>
        </a:xfrm>
      </p:grpSpPr>
      <p:sp>
        <p:nvSpPr>
          <p:cNvPr id="1518" name="Shape 1518"/>
          <p:cNvSpPr txBox="1"/>
          <p:nvPr/>
        </p:nvSpPr>
        <p:spPr>
          <a:xfrm>
            <a:off x="0" y="64875"/>
            <a:ext cx="9039600" cy="578700"/>
          </a:xfrm>
          <a:prstGeom prst="rect">
            <a:avLst/>
          </a:prstGeom>
          <a:noFill/>
          <a:ln>
            <a:noFill/>
          </a:ln>
        </p:spPr>
        <p:txBody>
          <a:bodyPr anchorCtr="0" anchor="ctr" bIns="34275" lIns="68575" rIns="68575" tIns="34275">
            <a:noAutofit/>
          </a:bodyPr>
          <a:lstStyle/>
          <a:p>
            <a:pPr indent="0" lvl="0" marL="457200" rtl="0">
              <a:spcBef>
                <a:spcPts val="0"/>
              </a:spcBef>
              <a:buClr>
                <a:schemeClr val="dk1"/>
              </a:buClr>
              <a:buSzPct val="25000"/>
              <a:buFont typeface="Open Sans"/>
              <a:buNone/>
            </a:pPr>
            <a:r>
              <a:rPr lang="en" sz="2700">
                <a:solidFill>
                  <a:srgbClr val="666666"/>
                </a:solidFill>
                <a:latin typeface="Open Sans"/>
                <a:ea typeface="Open Sans"/>
                <a:cs typeface="Open Sans"/>
                <a:sym typeface="Open Sans"/>
              </a:rPr>
              <a:t>Distributed Training</a:t>
            </a:r>
          </a:p>
        </p:txBody>
      </p:sp>
      <p:graphicFrame>
        <p:nvGraphicFramePr>
          <p:cNvPr id="1519" name="Shape 1519"/>
          <p:cNvGraphicFramePr/>
          <p:nvPr/>
        </p:nvGraphicFramePr>
        <p:xfrm>
          <a:off x="318575" y="1106175"/>
          <a:ext cx="3000000" cy="3000000"/>
        </p:xfrm>
        <a:graphic>
          <a:graphicData uri="http://schemas.openxmlformats.org/drawingml/2006/table">
            <a:tbl>
              <a:tblPr>
                <a:noFill/>
                <a:tableStyleId>{00D49A12-A950-4B5C-9492-146A6B44ED88}</a:tableStyleId>
              </a:tblPr>
              <a:tblGrid>
                <a:gridCol w="1430800"/>
                <a:gridCol w="2646675"/>
              </a:tblGrid>
              <a:tr h="634200">
                <a:tc gridSpan="2">
                  <a:txBody>
                    <a:bodyPr>
                      <a:noAutofit/>
                    </a:bodyPr>
                    <a:lstStyle/>
                    <a:p>
                      <a:pPr lvl="0" rtl="0">
                        <a:spcBef>
                          <a:spcPts val="0"/>
                        </a:spcBef>
                        <a:buNone/>
                      </a:pPr>
                      <a:r>
                        <a:rPr lang="en" sz="1800"/>
                        <a:t>Model Parallelism</a:t>
                      </a:r>
                    </a:p>
                  </a:txBody>
                  <a:tcPr marT="91425" marB="91425" marR="91425" marL="91425"/>
                </a:tc>
                <a:tc hMerge="1"/>
              </a:tr>
              <a:tr h="1458275">
                <a:tc>
                  <a:txBody>
                    <a:bodyPr>
                      <a:noAutofit/>
                    </a:bodyPr>
                    <a:lstStyle/>
                    <a:p>
                      <a:pPr lvl="0" rtl="0">
                        <a:spcBef>
                          <a:spcPts val="0"/>
                        </a:spcBef>
                        <a:buNone/>
                      </a:pPr>
                      <a:r>
                        <a:rPr lang="en"/>
                        <a:t>Sub-Graph</a:t>
                      </a:r>
                    </a:p>
                  </a:txBody>
                  <a:tcPr marT="91425" marB="91425" marR="91425" marL="91425"/>
                </a:tc>
                <a:tc>
                  <a:txBody>
                    <a:bodyPr>
                      <a:noAutofit/>
                    </a:bodyPr>
                    <a:lstStyle/>
                    <a:p>
                      <a:pPr indent="-228600" lvl="0" marL="457200" rtl="0">
                        <a:spcBef>
                          <a:spcPts val="0"/>
                        </a:spcBef>
                        <a:buChar char="●"/>
                      </a:pPr>
                      <a:r>
                        <a:rPr lang="en"/>
                        <a:t>Allows fine grained application of parallelism to slow graph components</a:t>
                      </a:r>
                    </a:p>
                    <a:p>
                      <a:pPr indent="-228600" lvl="0" marL="457200" rtl="0">
                        <a:spcBef>
                          <a:spcPts val="0"/>
                        </a:spcBef>
                        <a:buChar char="●"/>
                      </a:pPr>
                      <a:r>
                        <a:rPr lang="en"/>
                        <a:t>Larger more complex graph</a:t>
                      </a:r>
                    </a:p>
                  </a:txBody>
                  <a:tcPr marT="91425" marB="91425" marR="91425" marL="91425"/>
                </a:tc>
              </a:tr>
              <a:tr h="1458275">
                <a:tc>
                  <a:txBody>
                    <a:bodyPr>
                      <a:noAutofit/>
                    </a:bodyPr>
                    <a:lstStyle/>
                    <a:p>
                      <a:pPr lvl="0" rtl="0">
                        <a:spcBef>
                          <a:spcPts val="0"/>
                        </a:spcBef>
                        <a:buNone/>
                      </a:pPr>
                      <a:r>
                        <a:rPr lang="en"/>
                        <a:t>Full Graph</a:t>
                      </a:r>
                    </a:p>
                  </a:txBody>
                  <a:tcPr marT="91425" marB="91425" marR="91425" marL="91425"/>
                </a:tc>
                <a:tc>
                  <a:txBody>
                    <a:bodyPr>
                      <a:noAutofit/>
                    </a:bodyPr>
                    <a:lstStyle/>
                    <a:p>
                      <a:pPr indent="-228600" lvl="0" marL="457200" rtl="0">
                        <a:spcBef>
                          <a:spcPts val="0"/>
                        </a:spcBef>
                        <a:buChar char="●"/>
                      </a:pPr>
                      <a:r>
                        <a:rPr lang="en"/>
                        <a:t>Code is more similar to single process models</a:t>
                      </a:r>
                    </a:p>
                    <a:p>
                      <a:pPr indent="-228600" lvl="0" marL="457200" rtl="0">
                        <a:spcBef>
                          <a:spcPts val="0"/>
                        </a:spcBef>
                        <a:buChar char="●"/>
                      </a:pPr>
                      <a:r>
                        <a:rPr lang="en"/>
                        <a:t>Not necessarily as performant (large models)</a:t>
                      </a:r>
                    </a:p>
                  </a:txBody>
                  <a:tcPr marT="91425" marB="91425" marR="91425" marL="91425"/>
                </a:tc>
              </a:tr>
            </a:tbl>
          </a:graphicData>
        </a:graphic>
      </p:graphicFrame>
      <p:graphicFrame>
        <p:nvGraphicFramePr>
          <p:cNvPr id="1520" name="Shape 1520"/>
          <p:cNvGraphicFramePr/>
          <p:nvPr/>
        </p:nvGraphicFramePr>
        <p:xfrm>
          <a:off x="4700950" y="1106175"/>
          <a:ext cx="3000000" cy="3000000"/>
        </p:xfrm>
        <a:graphic>
          <a:graphicData uri="http://schemas.openxmlformats.org/drawingml/2006/table">
            <a:tbl>
              <a:tblPr>
                <a:noFill/>
                <a:tableStyleId>{00D49A12-A950-4B5C-9492-146A6B44ED88}</a:tableStyleId>
              </a:tblPr>
              <a:tblGrid>
                <a:gridCol w="1325600"/>
                <a:gridCol w="2751875"/>
              </a:tblGrid>
              <a:tr h="634200">
                <a:tc gridSpan="2">
                  <a:txBody>
                    <a:bodyPr>
                      <a:noAutofit/>
                    </a:bodyPr>
                    <a:lstStyle/>
                    <a:p>
                      <a:pPr lvl="0" rtl="0">
                        <a:spcBef>
                          <a:spcPts val="0"/>
                        </a:spcBef>
                        <a:buNone/>
                      </a:pPr>
                      <a:r>
                        <a:rPr lang="en" sz="1800"/>
                        <a:t>Data Parallelism</a:t>
                      </a:r>
                    </a:p>
                  </a:txBody>
                  <a:tcPr marT="91425" marB="91425" marR="91425" marL="91425"/>
                </a:tc>
                <a:tc hMerge="1"/>
              </a:tr>
              <a:tr h="1458275">
                <a:tc>
                  <a:txBody>
                    <a:bodyPr>
                      <a:noAutofit/>
                    </a:bodyPr>
                    <a:lstStyle/>
                    <a:p>
                      <a:pPr lvl="0" rtl="0">
                        <a:spcBef>
                          <a:spcPts val="0"/>
                        </a:spcBef>
                        <a:buNone/>
                      </a:pPr>
                      <a:r>
                        <a:rPr lang="en"/>
                        <a:t>Synchronous</a:t>
                      </a:r>
                    </a:p>
                  </a:txBody>
                  <a:tcPr marT="91425" marB="91425" marR="91425" marL="91425"/>
                </a:tc>
                <a:tc>
                  <a:txBody>
                    <a:bodyPr>
                      <a:noAutofit/>
                    </a:bodyPr>
                    <a:lstStyle/>
                    <a:p>
                      <a:pPr indent="-228600" lvl="0" marL="457200" rtl="0">
                        <a:spcBef>
                          <a:spcPts val="0"/>
                        </a:spcBef>
                        <a:buChar char="●"/>
                      </a:pPr>
                      <a:r>
                        <a:rPr lang="en"/>
                        <a:t>Prevents workers from “Falling behind”</a:t>
                      </a:r>
                    </a:p>
                    <a:p>
                      <a:pPr indent="-228600" lvl="0" marL="457200" rtl="0">
                        <a:spcBef>
                          <a:spcPts val="0"/>
                        </a:spcBef>
                        <a:buChar char="●"/>
                      </a:pPr>
                      <a:r>
                        <a:rPr lang="en"/>
                        <a:t>Workers progress at the speed of the slowest worker</a:t>
                      </a:r>
                    </a:p>
                  </a:txBody>
                  <a:tcPr marT="91425" marB="91425" marR="91425" marL="91425"/>
                </a:tc>
              </a:tr>
              <a:tr h="1458275">
                <a:tc>
                  <a:txBody>
                    <a:bodyPr>
                      <a:noAutofit/>
                    </a:bodyPr>
                    <a:lstStyle/>
                    <a:p>
                      <a:pPr lvl="0" rtl="0">
                        <a:spcBef>
                          <a:spcPts val="0"/>
                        </a:spcBef>
                        <a:buNone/>
                      </a:pPr>
                      <a:r>
                        <a:rPr lang="en"/>
                        <a:t>Asynchronous</a:t>
                      </a:r>
                    </a:p>
                  </a:txBody>
                  <a:tcPr marT="91425" marB="91425" marR="91425" marL="91425"/>
                </a:tc>
                <a:tc>
                  <a:txBody>
                    <a:bodyPr>
                      <a:noAutofit/>
                    </a:bodyPr>
                    <a:lstStyle/>
                    <a:p>
                      <a:pPr indent="-228600" lvl="0" marL="457200" rtl="0">
                        <a:spcBef>
                          <a:spcPts val="0"/>
                        </a:spcBef>
                        <a:buChar char="●"/>
                      </a:pPr>
                      <a:r>
                        <a:rPr lang="en"/>
                        <a:t>Workers advance as fast as they can</a:t>
                      </a:r>
                    </a:p>
                    <a:p>
                      <a:pPr indent="-228600" lvl="0" marL="457200" rtl="0">
                        <a:spcBef>
                          <a:spcPts val="0"/>
                        </a:spcBef>
                        <a:buChar char="●"/>
                      </a:pPr>
                      <a:r>
                        <a:rPr lang="en"/>
                        <a:t>Can result in runs that aren’t reproducible or difficult to debug behavior (large models)</a:t>
                      </a: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4" name="Shape 1524"/>
        <p:cNvGrpSpPr/>
        <p:nvPr/>
      </p:nvGrpSpPr>
      <p:grpSpPr>
        <a:xfrm>
          <a:off x="0" y="0"/>
          <a:ext cx="0" cy="0"/>
          <a:chOff x="0" y="0"/>
          <a:chExt cx="0" cy="0"/>
        </a:xfrm>
      </p:grpSpPr>
      <p:sp>
        <p:nvSpPr>
          <p:cNvPr id="1525" name="Shape 1525"/>
          <p:cNvSpPr txBox="1"/>
          <p:nvPr>
            <p:ph idx="1" type="body"/>
          </p:nvPr>
        </p:nvSpPr>
        <p:spPr>
          <a:xfrm>
            <a:off x="380999" y="1219200"/>
            <a:ext cx="6147900" cy="3200400"/>
          </a:xfrm>
          <a:prstGeom prst="rect">
            <a:avLst/>
          </a:prstGeom>
        </p:spPr>
        <p:txBody>
          <a:bodyPr anchorCtr="0" anchor="t" bIns="91425" lIns="91425" rIns="91425" tIns="91425">
            <a:noAutofit/>
          </a:bodyPr>
          <a:lstStyle/>
          <a:p>
            <a:pPr lvl="0" rtl="0">
              <a:lnSpc>
                <a:spcPct val="150000"/>
              </a:lnSpc>
              <a:spcBef>
                <a:spcPts val="0"/>
              </a:spcBef>
              <a:buClr>
                <a:schemeClr val="dk1"/>
              </a:buClr>
              <a:buSzPct val="55000"/>
              <a:buFont typeface="Arial"/>
              <a:buNone/>
            </a:pPr>
            <a:r>
              <a:rPr b="1" lang="en" sz="2000">
                <a:solidFill>
                  <a:srgbClr val="666666"/>
                </a:solidFill>
              </a:rPr>
              <a:t>Fully managed, distributed training</a:t>
            </a:r>
            <a:r>
              <a:rPr lang="en" sz="2000">
                <a:solidFill>
                  <a:srgbClr val="666666"/>
                </a:solidFill>
              </a:rPr>
              <a:t> and </a:t>
            </a:r>
            <a:r>
              <a:rPr b="1" lang="en" sz="2000">
                <a:solidFill>
                  <a:srgbClr val="666666"/>
                </a:solidFill>
              </a:rPr>
              <a:t>prediction</a:t>
            </a:r>
            <a:r>
              <a:rPr lang="en" sz="2000">
                <a:solidFill>
                  <a:srgbClr val="666666"/>
                </a:solidFill>
              </a:rPr>
              <a:t> for custom </a:t>
            </a:r>
            <a:r>
              <a:rPr b="1" lang="en" sz="2000">
                <a:solidFill>
                  <a:srgbClr val="666666"/>
                </a:solidFill>
              </a:rPr>
              <a:t>TensorFlow</a:t>
            </a:r>
            <a:r>
              <a:rPr lang="en" sz="2000">
                <a:solidFill>
                  <a:srgbClr val="666666"/>
                </a:solidFill>
              </a:rPr>
              <a:t> graph</a:t>
            </a:r>
          </a:p>
          <a:p>
            <a:pPr lvl="0" rtl="0">
              <a:lnSpc>
                <a:spcPct val="150000"/>
              </a:lnSpc>
              <a:spcBef>
                <a:spcPts val="0"/>
              </a:spcBef>
              <a:buNone/>
            </a:pPr>
            <a:r>
              <a:rPr lang="en" sz="2000">
                <a:solidFill>
                  <a:srgbClr val="666666"/>
                </a:solidFill>
              </a:rPr>
              <a:t>Supports </a:t>
            </a:r>
            <a:r>
              <a:rPr b="1" lang="en" sz="2000">
                <a:solidFill>
                  <a:srgbClr val="666666"/>
                </a:solidFill>
              </a:rPr>
              <a:t>Regression</a:t>
            </a:r>
            <a:r>
              <a:rPr lang="en" sz="2000">
                <a:solidFill>
                  <a:srgbClr val="666666"/>
                </a:solidFill>
              </a:rPr>
              <a:t> and </a:t>
            </a:r>
            <a:r>
              <a:rPr b="1" lang="en" sz="2000">
                <a:solidFill>
                  <a:srgbClr val="666666"/>
                </a:solidFill>
              </a:rPr>
              <a:t>Classification </a:t>
            </a:r>
            <a:r>
              <a:rPr lang="en" sz="2000">
                <a:solidFill>
                  <a:srgbClr val="666666"/>
                </a:solidFill>
              </a:rPr>
              <a:t>initially</a:t>
            </a:r>
          </a:p>
          <a:p>
            <a:pPr lvl="0" rtl="0">
              <a:lnSpc>
                <a:spcPct val="150000"/>
              </a:lnSpc>
              <a:spcBef>
                <a:spcPts val="0"/>
              </a:spcBef>
              <a:buClr>
                <a:schemeClr val="dk1"/>
              </a:buClr>
              <a:buSzPct val="55000"/>
              <a:buFont typeface="Arial"/>
              <a:buNone/>
            </a:pPr>
            <a:r>
              <a:rPr lang="en" sz="2000">
                <a:solidFill>
                  <a:srgbClr val="666666"/>
                </a:solidFill>
              </a:rPr>
              <a:t>Integrated with </a:t>
            </a:r>
            <a:r>
              <a:rPr b="1" lang="en" sz="2000">
                <a:solidFill>
                  <a:srgbClr val="666666"/>
                </a:solidFill>
              </a:rPr>
              <a:t>Cloud Dataflow</a:t>
            </a:r>
            <a:r>
              <a:rPr lang="en" sz="2000">
                <a:solidFill>
                  <a:srgbClr val="666666"/>
                </a:solidFill>
              </a:rPr>
              <a:t> and </a:t>
            </a:r>
            <a:r>
              <a:rPr b="1" lang="en" sz="2000">
                <a:solidFill>
                  <a:srgbClr val="666666"/>
                </a:solidFill>
              </a:rPr>
              <a:t>Cloud Datalab</a:t>
            </a:r>
          </a:p>
          <a:p>
            <a:pPr lvl="0" rtl="0">
              <a:lnSpc>
                <a:spcPct val="150000"/>
              </a:lnSpc>
              <a:spcBef>
                <a:spcPts val="0"/>
              </a:spcBef>
              <a:buNone/>
            </a:pPr>
            <a:r>
              <a:rPr b="1" lang="en" sz="2000">
                <a:solidFill>
                  <a:srgbClr val="666666"/>
                </a:solidFill>
              </a:rPr>
              <a:t>Limited Preview</a:t>
            </a:r>
            <a:r>
              <a:rPr lang="en" sz="2000">
                <a:solidFill>
                  <a:srgbClr val="666666"/>
                </a:solidFill>
              </a:rPr>
              <a:t> - cloud.google.com/</a:t>
            </a:r>
            <a:r>
              <a:rPr b="1" lang="en" sz="2000">
                <a:solidFill>
                  <a:srgbClr val="666666"/>
                </a:solidFill>
              </a:rPr>
              <a:t>ml</a:t>
            </a:r>
          </a:p>
        </p:txBody>
      </p:sp>
      <p:sp>
        <p:nvSpPr>
          <p:cNvPr id="1526" name="Shape 1526"/>
          <p:cNvSpPr txBox="1"/>
          <p:nvPr>
            <p:ph type="title"/>
          </p:nvPr>
        </p:nvSpPr>
        <p:spPr>
          <a:xfrm>
            <a:off x="381000" y="304800"/>
            <a:ext cx="8229600" cy="914400"/>
          </a:xfrm>
          <a:prstGeom prst="rect">
            <a:avLst/>
          </a:prstGeom>
        </p:spPr>
        <p:txBody>
          <a:bodyPr anchorCtr="0" anchor="t" bIns="91425" lIns="91425" rIns="91425" tIns="91425">
            <a:noAutofit/>
          </a:bodyPr>
          <a:lstStyle/>
          <a:p>
            <a:pPr lvl="0" rtl="0">
              <a:spcBef>
                <a:spcPts val="0"/>
              </a:spcBef>
              <a:buNone/>
            </a:pPr>
            <a:r>
              <a:rPr lang="en"/>
              <a:t>Cloud Machine Learning (Cloud ML)</a:t>
            </a:r>
          </a:p>
        </p:txBody>
      </p:sp>
      <p:pic>
        <p:nvPicPr>
          <p:cNvPr descr="open" id="1527" name="Shape 1527"/>
          <p:cNvPicPr preferRelativeResize="0"/>
          <p:nvPr/>
        </p:nvPicPr>
        <p:blipFill>
          <a:blip r:embed="rId3">
            <a:alphaModFix/>
          </a:blip>
          <a:stretch>
            <a:fillRect/>
          </a:stretch>
        </p:blipFill>
        <p:spPr>
          <a:xfrm>
            <a:off x="6528799" y="1549898"/>
            <a:ext cx="2081800" cy="2081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1" name="Shape 1531"/>
        <p:cNvGrpSpPr/>
        <p:nvPr/>
      </p:nvGrpSpPr>
      <p:grpSpPr>
        <a:xfrm>
          <a:off x="0" y="0"/>
          <a:ext cx="0" cy="0"/>
          <a:chOff x="0" y="0"/>
          <a:chExt cx="0" cy="0"/>
        </a:xfrm>
      </p:grpSpPr>
      <p:sp>
        <p:nvSpPr>
          <p:cNvPr id="1532" name="Shape 1532"/>
          <p:cNvSpPr txBox="1"/>
          <p:nvPr>
            <p:ph idx="1" type="body"/>
          </p:nvPr>
        </p:nvSpPr>
        <p:spPr>
          <a:xfrm>
            <a:off x="380999" y="1219200"/>
            <a:ext cx="6147900" cy="3200400"/>
          </a:xfrm>
          <a:prstGeom prst="rect">
            <a:avLst/>
          </a:prstGeom>
        </p:spPr>
        <p:txBody>
          <a:bodyPr anchorCtr="0" anchor="t" bIns="91425" lIns="91425" rIns="91425" tIns="91425">
            <a:noAutofit/>
          </a:bodyPr>
          <a:lstStyle/>
          <a:p>
            <a:pPr lvl="0" rtl="0">
              <a:lnSpc>
                <a:spcPct val="150000"/>
              </a:lnSpc>
              <a:spcBef>
                <a:spcPts val="0"/>
              </a:spcBef>
              <a:buClr>
                <a:schemeClr val="dk1"/>
              </a:buClr>
              <a:buSzPct val="55000"/>
              <a:buFont typeface="Arial"/>
              <a:buNone/>
            </a:pPr>
            <a:r>
              <a:rPr lang="en" sz="2000">
                <a:solidFill>
                  <a:srgbClr val="666666"/>
                </a:solidFill>
              </a:rPr>
              <a:t>Jeff Dean's keynote: </a:t>
            </a:r>
            <a:r>
              <a:rPr lang="en" sz="2000" u="sng">
                <a:solidFill>
                  <a:schemeClr val="hlink"/>
                </a:solidFill>
                <a:hlinkClick r:id="rId3"/>
              </a:rPr>
              <a:t>YouTube video</a:t>
            </a:r>
          </a:p>
          <a:p>
            <a:pPr lvl="0" rtl="0">
              <a:lnSpc>
                <a:spcPct val="150000"/>
              </a:lnSpc>
              <a:spcBef>
                <a:spcPts val="0"/>
              </a:spcBef>
              <a:buClr>
                <a:schemeClr val="dk1"/>
              </a:buClr>
              <a:buSzPct val="55000"/>
              <a:buFont typeface="Arial"/>
              <a:buNone/>
            </a:pPr>
            <a:r>
              <a:rPr lang="en" sz="2000">
                <a:solidFill>
                  <a:srgbClr val="666666"/>
                </a:solidFill>
              </a:rPr>
              <a:t>Define a custom </a:t>
            </a:r>
            <a:r>
              <a:rPr b="1" lang="en" sz="2000">
                <a:solidFill>
                  <a:srgbClr val="666666"/>
                </a:solidFill>
              </a:rPr>
              <a:t>TensorFlow</a:t>
            </a:r>
            <a:r>
              <a:rPr lang="en" sz="2000">
                <a:solidFill>
                  <a:srgbClr val="666666"/>
                </a:solidFill>
              </a:rPr>
              <a:t> graph</a:t>
            </a:r>
          </a:p>
          <a:p>
            <a:pPr lvl="0" rtl="0">
              <a:lnSpc>
                <a:spcPct val="150000"/>
              </a:lnSpc>
              <a:spcBef>
                <a:spcPts val="0"/>
              </a:spcBef>
              <a:buNone/>
            </a:pPr>
            <a:r>
              <a:rPr lang="en" sz="2000">
                <a:solidFill>
                  <a:srgbClr val="666666"/>
                </a:solidFill>
              </a:rPr>
              <a:t>Training at local: </a:t>
            </a:r>
            <a:r>
              <a:rPr b="1" lang="en" sz="2000">
                <a:solidFill>
                  <a:srgbClr val="666666"/>
                </a:solidFill>
              </a:rPr>
              <a:t>8.3 hours </a:t>
            </a:r>
            <a:r>
              <a:rPr lang="en" sz="2000">
                <a:solidFill>
                  <a:srgbClr val="666666"/>
                </a:solidFill>
              </a:rPr>
              <a:t>w/ 1 node</a:t>
            </a:r>
          </a:p>
          <a:p>
            <a:pPr lvl="0" rtl="0">
              <a:lnSpc>
                <a:spcPct val="150000"/>
              </a:lnSpc>
              <a:spcBef>
                <a:spcPts val="0"/>
              </a:spcBef>
              <a:buNone/>
            </a:pPr>
            <a:r>
              <a:rPr lang="en" sz="2000">
                <a:solidFill>
                  <a:srgbClr val="666666"/>
                </a:solidFill>
              </a:rPr>
              <a:t>Training at cloud: </a:t>
            </a:r>
            <a:r>
              <a:rPr b="1" lang="en" sz="2000">
                <a:solidFill>
                  <a:srgbClr val="666666"/>
                </a:solidFill>
              </a:rPr>
              <a:t>32 min </a:t>
            </a:r>
            <a:r>
              <a:rPr lang="en" sz="2000">
                <a:solidFill>
                  <a:srgbClr val="666666"/>
                </a:solidFill>
              </a:rPr>
              <a:t>w/ </a:t>
            </a:r>
            <a:r>
              <a:rPr b="1" lang="en" sz="2000">
                <a:solidFill>
                  <a:srgbClr val="666666"/>
                </a:solidFill>
              </a:rPr>
              <a:t>20 nodes</a:t>
            </a:r>
            <a:r>
              <a:rPr lang="en" sz="2000">
                <a:solidFill>
                  <a:srgbClr val="666666"/>
                </a:solidFill>
              </a:rPr>
              <a:t> (</a:t>
            </a:r>
            <a:r>
              <a:rPr b="1" lang="en" sz="2000">
                <a:solidFill>
                  <a:srgbClr val="666666"/>
                </a:solidFill>
              </a:rPr>
              <a:t>15x</a:t>
            </a:r>
            <a:r>
              <a:rPr lang="en" sz="2000">
                <a:solidFill>
                  <a:srgbClr val="666666"/>
                </a:solidFill>
              </a:rPr>
              <a:t> faster)</a:t>
            </a:r>
          </a:p>
          <a:p>
            <a:pPr lvl="0" rtl="0">
              <a:lnSpc>
                <a:spcPct val="150000"/>
              </a:lnSpc>
              <a:spcBef>
                <a:spcPts val="0"/>
              </a:spcBef>
              <a:buNone/>
            </a:pPr>
            <a:r>
              <a:rPr lang="en" sz="2000">
                <a:solidFill>
                  <a:srgbClr val="666666"/>
                </a:solidFill>
              </a:rPr>
              <a:t>Prediction at cloud at </a:t>
            </a:r>
            <a:r>
              <a:rPr b="1" lang="en" sz="2000">
                <a:solidFill>
                  <a:srgbClr val="666666"/>
                </a:solidFill>
              </a:rPr>
              <a:t>300 reqs / sec</a:t>
            </a:r>
            <a:r>
              <a:rPr lang="en" sz="2000">
                <a:solidFill>
                  <a:srgbClr val="666666"/>
                </a:solidFill>
              </a:rPr>
              <a:t> </a:t>
            </a:r>
          </a:p>
        </p:txBody>
      </p:sp>
      <p:sp>
        <p:nvSpPr>
          <p:cNvPr id="1533" name="Shape 1533"/>
          <p:cNvSpPr txBox="1"/>
          <p:nvPr>
            <p:ph type="title"/>
          </p:nvPr>
        </p:nvSpPr>
        <p:spPr>
          <a:xfrm>
            <a:off x="381000" y="304800"/>
            <a:ext cx="8229600" cy="914400"/>
          </a:xfrm>
          <a:prstGeom prst="rect">
            <a:avLst/>
          </a:prstGeom>
        </p:spPr>
        <p:txBody>
          <a:bodyPr anchorCtr="0" anchor="t" bIns="91425" lIns="91425" rIns="91425" tIns="91425">
            <a:noAutofit/>
          </a:bodyPr>
          <a:lstStyle/>
          <a:p>
            <a:pPr lvl="0" rtl="0">
              <a:spcBef>
                <a:spcPts val="0"/>
              </a:spcBef>
              <a:buNone/>
            </a:pPr>
            <a:r>
              <a:rPr lang="en"/>
              <a:t>Cloud ML</a:t>
            </a:r>
          </a:p>
        </p:txBody>
      </p:sp>
      <p:pic>
        <p:nvPicPr>
          <p:cNvPr descr="open" id="1534" name="Shape 1534"/>
          <p:cNvPicPr preferRelativeResize="0"/>
          <p:nvPr/>
        </p:nvPicPr>
        <p:blipFill>
          <a:blip r:embed="rId4">
            <a:alphaModFix/>
          </a:blip>
          <a:stretch>
            <a:fillRect/>
          </a:stretch>
        </p:blipFill>
        <p:spPr>
          <a:xfrm>
            <a:off x="6528799" y="1549898"/>
            <a:ext cx="2081800" cy="2081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9" name="Shape 1539"/>
        <p:cNvGrpSpPr/>
        <p:nvPr/>
      </p:nvGrpSpPr>
      <p:grpSpPr>
        <a:xfrm>
          <a:off x="0" y="0"/>
          <a:ext cx="0" cy="0"/>
          <a:chOff x="0" y="0"/>
          <a:chExt cx="0" cy="0"/>
        </a:xfrm>
      </p:grpSpPr>
      <p:sp>
        <p:nvSpPr>
          <p:cNvPr id="1540" name="Shape 1540"/>
          <p:cNvSpPr txBox="1"/>
          <p:nvPr/>
        </p:nvSpPr>
        <p:spPr>
          <a:xfrm>
            <a:off x="4861950" y="0"/>
            <a:ext cx="4282200" cy="5143500"/>
          </a:xfrm>
          <a:prstGeom prst="rect">
            <a:avLst/>
          </a:prstGeom>
          <a:noFill/>
          <a:ln>
            <a:noFill/>
          </a:ln>
        </p:spPr>
        <p:txBody>
          <a:bodyPr anchorCtr="0" anchor="ctr" bIns="91425" lIns="91425" rIns="91425" tIns="91425">
            <a:noAutofit/>
          </a:bodyPr>
          <a:lstStyle/>
          <a:p>
            <a:pPr indent="0" lvl="0" marL="457200" rtl="0">
              <a:lnSpc>
                <a:spcPct val="150000"/>
              </a:lnSpc>
              <a:spcBef>
                <a:spcPts val="0"/>
              </a:spcBef>
              <a:buNone/>
            </a:pPr>
            <a:r>
              <a:t/>
            </a:r>
            <a:endParaRPr sz="2400">
              <a:solidFill>
                <a:srgbClr val="666666"/>
              </a:solidFill>
              <a:latin typeface="Roboto"/>
              <a:ea typeface="Roboto"/>
              <a:cs typeface="Roboto"/>
              <a:sym typeface="Roboto"/>
            </a:endParaRPr>
          </a:p>
          <a:p>
            <a:pPr indent="0" lvl="0" marL="457200" rtl="0">
              <a:lnSpc>
                <a:spcPct val="150000"/>
              </a:lnSpc>
              <a:spcBef>
                <a:spcPts val="0"/>
              </a:spcBef>
              <a:buNone/>
            </a:pPr>
            <a:r>
              <a:t/>
            </a:r>
            <a:endParaRPr sz="2400">
              <a:solidFill>
                <a:srgbClr val="666666"/>
              </a:solidFill>
              <a:latin typeface="Roboto"/>
              <a:ea typeface="Roboto"/>
              <a:cs typeface="Roboto"/>
              <a:sym typeface="Roboto"/>
            </a:endParaRPr>
          </a:p>
          <a:p>
            <a:pPr indent="0" lvl="0" marL="457200" rtl="0">
              <a:lnSpc>
                <a:spcPct val="150000"/>
              </a:lnSpc>
              <a:spcBef>
                <a:spcPts val="0"/>
              </a:spcBef>
              <a:buNone/>
            </a:pPr>
            <a:r>
              <a:t/>
            </a:r>
            <a:endParaRPr sz="2400">
              <a:solidFill>
                <a:srgbClr val="666666"/>
              </a:solidFill>
              <a:latin typeface="Roboto"/>
              <a:ea typeface="Roboto"/>
              <a:cs typeface="Roboto"/>
              <a:sym typeface="Roboto"/>
            </a:endParaRPr>
          </a:p>
          <a:p>
            <a:pPr indent="0" lvl="0" marL="457200" rtl="0">
              <a:lnSpc>
                <a:spcPct val="150000"/>
              </a:lnSpc>
              <a:spcBef>
                <a:spcPts val="0"/>
              </a:spcBef>
              <a:buNone/>
            </a:pPr>
            <a:r>
              <a:t/>
            </a:r>
            <a:endParaRPr sz="2400">
              <a:solidFill>
                <a:srgbClr val="666666"/>
              </a:solidFill>
              <a:latin typeface="Roboto"/>
              <a:ea typeface="Roboto"/>
              <a:cs typeface="Roboto"/>
              <a:sym typeface="Roboto"/>
            </a:endParaRPr>
          </a:p>
          <a:p>
            <a:pPr indent="0" lvl="0" marL="457200" rtl="0">
              <a:lnSpc>
                <a:spcPct val="150000"/>
              </a:lnSpc>
              <a:spcBef>
                <a:spcPts val="0"/>
              </a:spcBef>
              <a:buNone/>
            </a:pPr>
            <a:r>
              <a:rPr lang="en" sz="2400">
                <a:solidFill>
                  <a:srgbClr val="666666"/>
                </a:solidFill>
                <a:latin typeface="Roboto"/>
                <a:ea typeface="Roboto"/>
                <a:cs typeface="Roboto"/>
                <a:sym typeface="Roboto"/>
              </a:rPr>
              <a:t>Tensor Processing Unit</a:t>
            </a:r>
          </a:p>
          <a:p>
            <a:pPr indent="0" lvl="0" marL="457200" rtl="0">
              <a:lnSpc>
                <a:spcPct val="150000"/>
              </a:lnSpc>
              <a:spcBef>
                <a:spcPts val="0"/>
              </a:spcBef>
              <a:buNone/>
            </a:pPr>
            <a:r>
              <a:t/>
            </a:r>
            <a:endParaRPr sz="2400">
              <a:solidFill>
                <a:srgbClr val="666666"/>
              </a:solidFill>
              <a:latin typeface="Roboto"/>
              <a:ea typeface="Roboto"/>
              <a:cs typeface="Roboto"/>
              <a:sym typeface="Roboto"/>
            </a:endParaRPr>
          </a:p>
          <a:p>
            <a:pPr indent="0" lvl="0" marL="457200" rtl="0">
              <a:lnSpc>
                <a:spcPct val="150000"/>
              </a:lnSpc>
              <a:spcBef>
                <a:spcPts val="0"/>
              </a:spcBef>
              <a:buNone/>
            </a:pPr>
            <a:r>
              <a:rPr lang="en" sz="2400">
                <a:solidFill>
                  <a:srgbClr val="666666"/>
                </a:solidFill>
                <a:latin typeface="Roboto"/>
                <a:ea typeface="Roboto"/>
                <a:cs typeface="Roboto"/>
                <a:sym typeface="Roboto"/>
              </a:rPr>
              <a:t>ASIC for TensorFlow</a:t>
            </a:r>
          </a:p>
          <a:p>
            <a:pPr indent="0" lvl="0" marL="457200" rtl="0">
              <a:lnSpc>
                <a:spcPct val="150000"/>
              </a:lnSpc>
              <a:spcBef>
                <a:spcPts val="0"/>
              </a:spcBef>
              <a:buNone/>
            </a:pPr>
            <a:r>
              <a:rPr lang="en" sz="2400">
                <a:solidFill>
                  <a:srgbClr val="666666"/>
                </a:solidFill>
                <a:latin typeface="Roboto"/>
                <a:ea typeface="Roboto"/>
                <a:cs typeface="Roboto"/>
                <a:sym typeface="Roboto"/>
              </a:rPr>
              <a:t>Designed by Google</a:t>
            </a:r>
          </a:p>
          <a:p>
            <a:pPr indent="0" lvl="0" marL="457200" rtl="0">
              <a:lnSpc>
                <a:spcPct val="150000"/>
              </a:lnSpc>
              <a:spcBef>
                <a:spcPts val="0"/>
              </a:spcBef>
              <a:buNone/>
            </a:pPr>
            <a:r>
              <a:rPr lang="en" sz="2400">
                <a:solidFill>
                  <a:srgbClr val="666666"/>
                </a:solidFill>
                <a:latin typeface="Roboto"/>
                <a:ea typeface="Roboto"/>
                <a:cs typeface="Roboto"/>
                <a:sym typeface="Roboto"/>
              </a:rPr>
              <a:t>10x better perf / watt</a:t>
            </a:r>
          </a:p>
          <a:p>
            <a:pPr indent="0" lvl="0" marL="457200" rtl="0">
              <a:lnSpc>
                <a:spcPct val="150000"/>
              </a:lnSpc>
              <a:spcBef>
                <a:spcPts val="0"/>
              </a:spcBef>
              <a:buNone/>
            </a:pPr>
            <a:r>
              <a:rPr lang="en" sz="2400">
                <a:solidFill>
                  <a:srgbClr val="666666"/>
                </a:solidFill>
                <a:latin typeface="Roboto"/>
                <a:ea typeface="Roboto"/>
                <a:cs typeface="Roboto"/>
                <a:sym typeface="Roboto"/>
              </a:rPr>
              <a:t>8 bit quantization</a:t>
            </a:r>
          </a:p>
          <a:p>
            <a:pPr indent="0" lvl="0" marL="457200" rtl="0">
              <a:lnSpc>
                <a:spcPct val="150000"/>
              </a:lnSpc>
              <a:spcBef>
                <a:spcPts val="0"/>
              </a:spcBef>
              <a:buNone/>
            </a:pPr>
            <a:r>
              <a:t/>
            </a:r>
            <a:endParaRPr sz="2400">
              <a:solidFill>
                <a:srgbClr val="666666"/>
              </a:solidFill>
              <a:latin typeface="Roboto"/>
              <a:ea typeface="Roboto"/>
              <a:cs typeface="Roboto"/>
              <a:sym typeface="Roboto"/>
            </a:endParaRPr>
          </a:p>
          <a:p>
            <a:pPr indent="0" lvl="0" marL="0" rtl="0">
              <a:lnSpc>
                <a:spcPct val="150000"/>
              </a:lnSpc>
              <a:spcBef>
                <a:spcPts val="0"/>
              </a:spcBef>
              <a:buNone/>
            </a:pPr>
            <a:r>
              <a:t/>
            </a:r>
            <a:endParaRPr sz="2400">
              <a:solidFill>
                <a:srgbClr val="666666"/>
              </a:solidFill>
              <a:latin typeface="Roboto"/>
              <a:ea typeface="Roboto"/>
              <a:cs typeface="Roboto"/>
              <a:sym typeface="Roboto"/>
            </a:endParaRPr>
          </a:p>
          <a:p>
            <a:pPr indent="0" lvl="0" marL="457200" rtl="0">
              <a:lnSpc>
                <a:spcPct val="150000"/>
              </a:lnSpc>
              <a:spcBef>
                <a:spcPts val="0"/>
              </a:spcBef>
              <a:buNone/>
            </a:pPr>
            <a:r>
              <a:t/>
            </a:r>
            <a:endParaRPr sz="3000">
              <a:solidFill>
                <a:srgbClr val="666666"/>
              </a:solidFill>
              <a:latin typeface="Roboto"/>
              <a:ea typeface="Roboto"/>
              <a:cs typeface="Roboto"/>
              <a:sym typeface="Roboto"/>
            </a:endParaRPr>
          </a:p>
        </p:txBody>
      </p:sp>
      <p:pic>
        <p:nvPicPr>
          <p:cNvPr descr="Screen Shot 2016-05-21 at 12.30.44 PM.png" id="1541" name="Shape 1541"/>
          <p:cNvPicPr preferRelativeResize="0"/>
          <p:nvPr/>
        </p:nvPicPr>
        <p:blipFill>
          <a:blip r:embed="rId3">
            <a:alphaModFix/>
          </a:blip>
          <a:stretch>
            <a:fillRect/>
          </a:stretch>
        </p:blipFill>
        <p:spPr>
          <a:xfrm>
            <a:off x="-5" y="0"/>
            <a:ext cx="4915911"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6" name="Shape 1546"/>
        <p:cNvGrpSpPr/>
        <p:nvPr/>
      </p:nvGrpSpPr>
      <p:grpSpPr>
        <a:xfrm>
          <a:off x="0" y="0"/>
          <a:ext cx="0" cy="0"/>
          <a:chOff x="0" y="0"/>
          <a:chExt cx="0" cy="0"/>
        </a:xfrm>
      </p:grpSpPr>
      <p:sp>
        <p:nvSpPr>
          <p:cNvPr id="1547" name="Shape 1547"/>
          <p:cNvSpPr txBox="1"/>
          <p:nvPr>
            <p:ph type="title"/>
          </p:nvPr>
        </p:nvSpPr>
        <p:spPr>
          <a:xfrm>
            <a:off x="364685" y="407792"/>
            <a:ext cx="6256500" cy="841500"/>
          </a:xfrm>
          <a:prstGeom prst="rect">
            <a:avLst/>
          </a:prstGeom>
        </p:spPr>
        <p:txBody>
          <a:bodyPr anchorCtr="0" anchor="t" bIns="91425" lIns="91425" rIns="91425" tIns="91425">
            <a:noAutofit/>
          </a:bodyPr>
          <a:lstStyle/>
          <a:p>
            <a:pPr lvl="0" rtl="0">
              <a:lnSpc>
                <a:spcPct val="100000"/>
              </a:lnSpc>
              <a:spcBef>
                <a:spcPts val="0"/>
              </a:spcBef>
              <a:buNone/>
            </a:pPr>
            <a:r>
              <a:rPr lang="en">
                <a:solidFill>
                  <a:srgbClr val="434343"/>
                </a:solidFill>
              </a:rPr>
              <a:t>Thank You</a:t>
            </a:r>
          </a:p>
        </p:txBody>
      </p:sp>
      <p:sp>
        <p:nvSpPr>
          <p:cNvPr id="1548" name="Shape 1548"/>
          <p:cNvSpPr txBox="1"/>
          <p:nvPr>
            <p:ph idx="1" type="body"/>
          </p:nvPr>
        </p:nvSpPr>
        <p:spPr>
          <a:xfrm>
            <a:off x="373074" y="1330325"/>
            <a:ext cx="6387599" cy="3222600"/>
          </a:xfrm>
          <a:prstGeom prst="rect">
            <a:avLst/>
          </a:prstGeom>
        </p:spPr>
        <p:txBody>
          <a:bodyPr anchorCtr="0" anchor="t" bIns="91425" lIns="91425" rIns="91425" tIns="91425">
            <a:noAutofit/>
          </a:bodyPr>
          <a:lstStyle/>
          <a:p>
            <a:pPr lvl="0" rtl="0">
              <a:lnSpc>
                <a:spcPct val="115000"/>
              </a:lnSpc>
              <a:spcBef>
                <a:spcPts val="0"/>
              </a:spcBef>
              <a:buClr>
                <a:schemeClr val="dk1"/>
              </a:buClr>
              <a:buSzPct val="45833"/>
              <a:buFont typeface="Arial"/>
              <a:buNone/>
            </a:pPr>
            <a:r>
              <a:rPr lang="en" sz="2400" u="sng">
                <a:solidFill>
                  <a:schemeClr val="hlink"/>
                </a:solidFill>
                <a:hlinkClick r:id="rId3"/>
              </a:rPr>
              <a:t>https://www.tensorflow.org/</a:t>
            </a:r>
          </a:p>
          <a:p>
            <a:pPr lvl="0" rtl="0">
              <a:lnSpc>
                <a:spcPct val="115000"/>
              </a:lnSpc>
              <a:spcBef>
                <a:spcPts val="0"/>
              </a:spcBef>
              <a:buClr>
                <a:schemeClr val="dk1"/>
              </a:buClr>
              <a:buSzPct val="45833"/>
              <a:buFont typeface="Arial"/>
              <a:buNone/>
            </a:pPr>
            <a:r>
              <a:rPr lang="en" sz="2400" u="sng">
                <a:solidFill>
                  <a:schemeClr val="hlink"/>
                </a:solidFill>
                <a:hlinkClick r:id="rId4"/>
              </a:rPr>
              <a:t>https://cloud.google.com/ml/</a:t>
            </a:r>
          </a:p>
          <a:p>
            <a:pPr lvl="0" rtl="0">
              <a:lnSpc>
                <a:spcPct val="115000"/>
              </a:lnSpc>
              <a:spcBef>
                <a:spcPts val="0"/>
              </a:spcBef>
              <a:buClr>
                <a:schemeClr val="dk1"/>
              </a:buClr>
              <a:buSzPct val="45833"/>
              <a:buFont typeface="Arial"/>
              <a:buNone/>
            </a:pPr>
            <a:r>
              <a:t/>
            </a:r>
            <a:endParaRPr sz="2400"/>
          </a:p>
          <a:p>
            <a:pPr lvl="0" rtl="0">
              <a:lnSpc>
                <a:spcPct val="115000"/>
              </a:lnSpc>
              <a:spcBef>
                <a:spcPts val="0"/>
              </a:spcBef>
              <a:buClr>
                <a:schemeClr val="dk1"/>
              </a:buClr>
              <a:buSzPct val="45833"/>
              <a:buFont typeface="Arial"/>
              <a:buNone/>
            </a:pPr>
            <a:r>
              <a:rPr lang="en" sz="2400" u="sng">
                <a:solidFill>
                  <a:schemeClr val="hlink"/>
                </a:solidFill>
                <a:hlinkClick r:id="rId5"/>
              </a:rPr>
              <a:t>http://bit.ly/tensorflow-workshop</a:t>
            </a:r>
          </a:p>
          <a:p>
            <a:pPr lvl="0" rtl="0">
              <a:lnSpc>
                <a:spcPct val="115000"/>
              </a:lnSpc>
              <a:spcBef>
                <a:spcPts val="0"/>
              </a:spcBef>
              <a:buClr>
                <a:schemeClr val="dk1"/>
              </a:buClr>
              <a:buSzPct val="45833"/>
              <a:buFont typeface="Arial"/>
              <a:buNone/>
            </a:pPr>
            <a:r>
              <a:t/>
            </a:r>
            <a:endParaRPr sz="2400"/>
          </a:p>
          <a:p>
            <a:pPr lvl="0" rtl="0">
              <a:lnSpc>
                <a:spcPct val="115000"/>
              </a:lnSpc>
              <a:spcBef>
                <a:spcPts val="0"/>
              </a:spcBef>
              <a:buClr>
                <a:schemeClr val="dk1"/>
              </a:buClr>
              <a:buSzPct val="45833"/>
              <a:buFont typeface="Arial"/>
              <a:buNone/>
            </a:pPr>
            <a:r>
              <a:t/>
            </a:r>
            <a:endParaRPr sz="2400"/>
          </a:p>
          <a:p>
            <a:pPr lvl="0" rtl="0">
              <a:spcBef>
                <a:spcPts val="0"/>
              </a:spcBef>
              <a:buNone/>
            </a:pPr>
            <a:r>
              <a:t/>
            </a:r>
            <a:endParaRPr sz="2400">
              <a:latin typeface="Roboto"/>
              <a:ea typeface="Roboto"/>
              <a:cs typeface="Roboto"/>
              <a:sym typeface="Roboto"/>
            </a:endParaRPr>
          </a:p>
        </p:txBody>
      </p:sp>
      <p:sp>
        <p:nvSpPr>
          <p:cNvPr id="1549" name="Shape 1549"/>
          <p:cNvSpPr/>
          <p:nvPr/>
        </p:nvSpPr>
        <p:spPr>
          <a:xfrm>
            <a:off x="1400491" y="3797363"/>
            <a:ext cx="2442600" cy="620100"/>
          </a:xfrm>
          <a:prstGeom prst="rect">
            <a:avLst/>
          </a:prstGeom>
          <a:noFill/>
          <a:ln>
            <a:noFill/>
          </a:ln>
        </p:spPr>
        <p:txBody>
          <a:bodyPr anchorCtr="0" anchor="ctr" bIns="0" lIns="0" rIns="0" tIns="0">
            <a:noAutofit/>
          </a:bodyPr>
          <a:lstStyle/>
          <a:p>
            <a:pPr indent="0" lvl="0" marL="0" marR="0" rtl="0" algn="l">
              <a:lnSpc>
                <a:spcPct val="90000"/>
              </a:lnSpc>
              <a:spcBef>
                <a:spcPts val="0"/>
              </a:spcBef>
              <a:buSzPct val="25000"/>
              <a:buNone/>
            </a:pPr>
            <a:r>
              <a:rPr lang="en" sz="2400">
                <a:solidFill>
                  <a:srgbClr val="445863"/>
                </a:solidFill>
                <a:latin typeface="Roboto"/>
                <a:ea typeface="Roboto"/>
                <a:cs typeface="Roboto"/>
                <a:sym typeface="Roboto"/>
              </a:rPr>
              <a:t>Ian </a:t>
            </a:r>
            <a:r>
              <a:rPr lang="en" sz="2400">
                <a:solidFill>
                  <a:srgbClr val="445863"/>
                </a:solidFill>
                <a:latin typeface="Roboto"/>
                <a:ea typeface="Roboto"/>
                <a:cs typeface="Roboto"/>
                <a:sym typeface="Roboto"/>
              </a:rPr>
              <a:t>Lewis</a:t>
            </a:r>
            <a:br>
              <a:rPr lang="en" sz="2400">
                <a:solidFill>
                  <a:srgbClr val="445863"/>
                </a:solidFill>
                <a:latin typeface="Roboto"/>
                <a:ea typeface="Roboto"/>
                <a:cs typeface="Roboto"/>
                <a:sym typeface="Roboto"/>
              </a:rPr>
            </a:br>
            <a:r>
              <a:rPr b="0" i="0" lang="en" sz="2400" u="none" cap="none" strike="noStrike">
                <a:solidFill>
                  <a:srgbClr val="445863"/>
                </a:solidFill>
                <a:latin typeface="Roboto"/>
                <a:ea typeface="Roboto"/>
                <a:cs typeface="Roboto"/>
                <a:sym typeface="Roboto"/>
              </a:rPr>
              <a:t>@</a:t>
            </a:r>
            <a:r>
              <a:rPr lang="en" sz="2400">
                <a:solidFill>
                  <a:srgbClr val="445863"/>
                </a:solidFill>
                <a:latin typeface="Roboto"/>
                <a:ea typeface="Roboto"/>
                <a:cs typeface="Roboto"/>
                <a:sym typeface="Roboto"/>
              </a:rPr>
              <a:t>IanMLewis</a:t>
            </a:r>
          </a:p>
        </p:txBody>
      </p:sp>
      <p:sp>
        <p:nvSpPr>
          <p:cNvPr id="1550" name="Shape 1550"/>
          <p:cNvSpPr/>
          <p:nvPr/>
        </p:nvSpPr>
        <p:spPr>
          <a:xfrm>
            <a:off x="377458" y="3451324"/>
            <a:ext cx="1065300" cy="290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headshot1.jpg" id="1551" name="Shape 1551"/>
          <p:cNvPicPr preferRelativeResize="0"/>
          <p:nvPr/>
        </p:nvPicPr>
        <p:blipFill>
          <a:blip r:embed="rId6">
            <a:alphaModFix/>
          </a:blip>
          <a:stretch>
            <a:fillRect/>
          </a:stretch>
        </p:blipFill>
        <p:spPr>
          <a:xfrm>
            <a:off x="445524" y="3711770"/>
            <a:ext cx="921125" cy="919142"/>
          </a:xfrm>
          <a:prstGeom prst="rect">
            <a:avLst/>
          </a:prstGeom>
          <a:noFill/>
          <a:ln>
            <a:noFill/>
          </a:ln>
        </p:spPr>
      </p:pic>
      <p:pic>
        <p:nvPicPr>
          <p:cNvPr id="1552" name="Shape 1552"/>
          <p:cNvPicPr preferRelativeResize="0"/>
          <p:nvPr/>
        </p:nvPicPr>
        <p:blipFill rotWithShape="1">
          <a:blip r:embed="rId7">
            <a:alphaModFix/>
          </a:blip>
          <a:srcRect b="0" l="0" r="0" t="0"/>
          <a:stretch/>
        </p:blipFill>
        <p:spPr>
          <a:xfrm>
            <a:off x="405052" y="3705311"/>
            <a:ext cx="984600" cy="853200"/>
          </a:xfrm>
          <a:prstGeom prst="rect">
            <a:avLst/>
          </a:prstGeom>
          <a:noFill/>
          <a:ln>
            <a:noFill/>
          </a:ln>
        </p:spPr>
      </p:pic>
      <p:sp>
        <p:nvSpPr>
          <p:cNvPr id="1553" name="Shape 1553"/>
          <p:cNvSpPr/>
          <p:nvPr/>
        </p:nvSpPr>
        <p:spPr>
          <a:xfrm>
            <a:off x="364681" y="4547090"/>
            <a:ext cx="1065300" cy="2904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6" name="Shape 1276"/>
        <p:cNvGrpSpPr/>
        <p:nvPr/>
      </p:nvGrpSpPr>
      <p:grpSpPr>
        <a:xfrm>
          <a:off x="0" y="0"/>
          <a:ext cx="0" cy="0"/>
          <a:chOff x="0" y="0"/>
          <a:chExt cx="0" cy="0"/>
        </a:xfrm>
      </p:grpSpPr>
      <p:pic>
        <p:nvPicPr>
          <p:cNvPr descr="260px-Python_logo_and_wordmark.svg.png" id="1277" name="Shape 1277"/>
          <p:cNvPicPr preferRelativeResize="0"/>
          <p:nvPr/>
        </p:nvPicPr>
        <p:blipFill>
          <a:blip r:embed="rId3">
            <a:alphaModFix/>
          </a:blip>
          <a:stretch>
            <a:fillRect/>
          </a:stretch>
        </p:blipFill>
        <p:spPr>
          <a:xfrm>
            <a:off x="428775" y="657125"/>
            <a:ext cx="4846925" cy="1435424"/>
          </a:xfrm>
          <a:prstGeom prst="rect">
            <a:avLst/>
          </a:prstGeom>
          <a:noFill/>
          <a:ln>
            <a:noFill/>
          </a:ln>
        </p:spPr>
      </p:pic>
      <p:pic>
        <p:nvPicPr>
          <p:cNvPr descr="13629408" id="1278" name="Shape 1278"/>
          <p:cNvPicPr preferRelativeResize="0"/>
          <p:nvPr/>
        </p:nvPicPr>
        <p:blipFill>
          <a:blip r:embed="rId4">
            <a:alphaModFix/>
          </a:blip>
          <a:stretch>
            <a:fillRect/>
          </a:stretch>
        </p:blipFill>
        <p:spPr>
          <a:xfrm>
            <a:off x="5708325" y="861450"/>
            <a:ext cx="3054950" cy="3054950"/>
          </a:xfrm>
          <a:prstGeom prst="rect">
            <a:avLst/>
          </a:prstGeom>
          <a:noFill/>
          <a:ln>
            <a:noFill/>
          </a:ln>
        </p:spPr>
      </p:pic>
      <p:pic>
        <p:nvPicPr>
          <p:cNvPr descr="04.png" id="1279" name="Shape 1279"/>
          <p:cNvPicPr preferRelativeResize="0"/>
          <p:nvPr/>
        </p:nvPicPr>
        <p:blipFill>
          <a:blip r:embed="rId5">
            <a:alphaModFix/>
          </a:blip>
          <a:stretch>
            <a:fillRect/>
          </a:stretch>
        </p:blipFill>
        <p:spPr>
          <a:xfrm>
            <a:off x="1029675" y="2092549"/>
            <a:ext cx="3175236" cy="2746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4" name="Shape 1284"/>
        <p:cNvGrpSpPr/>
        <p:nvPr/>
      </p:nvGrpSpPr>
      <p:grpSpPr>
        <a:xfrm>
          <a:off x="0" y="0"/>
          <a:ext cx="0" cy="0"/>
          <a:chOff x="0" y="0"/>
          <a:chExt cx="0" cy="0"/>
        </a:xfrm>
      </p:grpSpPr>
      <p:sp>
        <p:nvSpPr>
          <p:cNvPr id="1285" name="Shape 1285"/>
          <p:cNvSpPr txBox="1"/>
          <p:nvPr>
            <p:ph type="title"/>
          </p:nvPr>
        </p:nvSpPr>
        <p:spPr>
          <a:xfrm>
            <a:off x="479383" y="2247305"/>
            <a:ext cx="8235000" cy="648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buClr>
                <a:schemeClr val="lt1"/>
              </a:buClr>
              <a:buSzPct val="25000"/>
              <a:buFont typeface="Roboto"/>
              <a:buNone/>
            </a:pPr>
            <a:r>
              <a:rPr lang="en" sz="3600">
                <a:solidFill>
                  <a:schemeClr val="lt1"/>
                </a:solidFill>
              </a:rPr>
              <a:t>Deep Learning 101</a:t>
            </a:r>
          </a:p>
        </p:txBody>
      </p:sp>
      <p:pic>
        <p:nvPicPr>
          <p:cNvPr id="1286" name="Shape 1286"/>
          <p:cNvPicPr preferRelativeResize="0"/>
          <p:nvPr/>
        </p:nvPicPr>
        <p:blipFill>
          <a:blip r:embed="rId3">
            <a:alphaModFix/>
          </a:blip>
          <a:stretch>
            <a:fillRect/>
          </a:stretch>
        </p:blipFill>
        <p:spPr>
          <a:xfrm>
            <a:off x="6061400" y="916900"/>
            <a:ext cx="2384975" cy="2677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1" name="Shape 1291"/>
        <p:cNvGrpSpPr/>
        <p:nvPr/>
      </p:nvGrpSpPr>
      <p:grpSpPr>
        <a:xfrm>
          <a:off x="0" y="0"/>
          <a:ext cx="0" cy="0"/>
          <a:chOff x="0" y="0"/>
          <a:chExt cx="0" cy="0"/>
        </a:xfrm>
      </p:grpSpPr>
      <p:grpSp>
        <p:nvGrpSpPr>
          <p:cNvPr id="1292" name="Shape 1292"/>
          <p:cNvGrpSpPr/>
          <p:nvPr/>
        </p:nvGrpSpPr>
        <p:grpSpPr>
          <a:xfrm rot="-5400000">
            <a:off x="4291508" y="1383011"/>
            <a:ext cx="3151660" cy="2633763"/>
            <a:chOff x="2483691" y="1997374"/>
            <a:chExt cx="3453495" cy="2885999"/>
          </a:xfrm>
        </p:grpSpPr>
        <p:sp>
          <p:nvSpPr>
            <p:cNvPr id="1293" name="Shape 1293"/>
            <p:cNvSpPr/>
            <p:nvPr/>
          </p:nvSpPr>
          <p:spPr>
            <a:xfrm>
              <a:off x="2847765" y="1997374"/>
              <a:ext cx="555300" cy="555300"/>
            </a:xfrm>
            <a:prstGeom prst="ellipse">
              <a:avLst/>
            </a:prstGeom>
            <a:solidFill>
              <a:srgbClr val="4184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94" name="Shape 1294"/>
            <p:cNvSpPr/>
            <p:nvPr/>
          </p:nvSpPr>
          <p:spPr>
            <a:xfrm>
              <a:off x="4296925" y="1997374"/>
              <a:ext cx="555300" cy="555300"/>
            </a:xfrm>
            <a:prstGeom prst="ellipse">
              <a:avLst/>
            </a:prstGeom>
            <a:solidFill>
              <a:srgbClr val="4184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95" name="Shape 1295"/>
            <p:cNvSpPr/>
            <p:nvPr/>
          </p:nvSpPr>
          <p:spPr>
            <a:xfrm>
              <a:off x="5021505" y="1997374"/>
              <a:ext cx="555300" cy="555300"/>
            </a:xfrm>
            <a:prstGeom prst="ellipse">
              <a:avLst/>
            </a:prstGeom>
            <a:solidFill>
              <a:srgbClr val="4184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96" name="Shape 1296"/>
            <p:cNvSpPr/>
            <p:nvPr/>
          </p:nvSpPr>
          <p:spPr>
            <a:xfrm>
              <a:off x="3572345" y="1997374"/>
              <a:ext cx="555300" cy="555300"/>
            </a:xfrm>
            <a:prstGeom prst="ellipse">
              <a:avLst/>
            </a:prstGeom>
            <a:solidFill>
              <a:srgbClr val="4184F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97" name="Shape 1297"/>
            <p:cNvSpPr/>
            <p:nvPr/>
          </p:nvSpPr>
          <p:spPr>
            <a:xfrm>
              <a:off x="2483691" y="3162724"/>
              <a:ext cx="555300" cy="555300"/>
            </a:xfrm>
            <a:prstGeom prst="ellipse">
              <a:avLst/>
            </a:prstGeom>
            <a:solidFill>
              <a:srgbClr val="FBBC0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98" name="Shape 1298"/>
            <p:cNvSpPr/>
            <p:nvPr/>
          </p:nvSpPr>
          <p:spPr>
            <a:xfrm>
              <a:off x="3209489" y="3162724"/>
              <a:ext cx="555300" cy="555300"/>
            </a:xfrm>
            <a:prstGeom prst="ellipse">
              <a:avLst/>
            </a:prstGeom>
            <a:solidFill>
              <a:srgbClr val="FBBC0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99" name="Shape 1299"/>
            <p:cNvSpPr/>
            <p:nvPr/>
          </p:nvSpPr>
          <p:spPr>
            <a:xfrm>
              <a:off x="4658581" y="3162724"/>
              <a:ext cx="555300" cy="555300"/>
            </a:xfrm>
            <a:prstGeom prst="ellipse">
              <a:avLst/>
            </a:prstGeom>
            <a:solidFill>
              <a:srgbClr val="FBBC0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00" name="Shape 1300"/>
            <p:cNvSpPr/>
            <p:nvPr/>
          </p:nvSpPr>
          <p:spPr>
            <a:xfrm>
              <a:off x="5381887" y="3162724"/>
              <a:ext cx="555300" cy="555300"/>
            </a:xfrm>
            <a:prstGeom prst="ellipse">
              <a:avLst/>
            </a:prstGeom>
            <a:solidFill>
              <a:srgbClr val="FBBC0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01" name="Shape 1301"/>
            <p:cNvSpPr/>
            <p:nvPr/>
          </p:nvSpPr>
          <p:spPr>
            <a:xfrm>
              <a:off x="3935275" y="3162724"/>
              <a:ext cx="555300" cy="555300"/>
            </a:xfrm>
            <a:prstGeom prst="ellipse">
              <a:avLst/>
            </a:prstGeom>
            <a:solidFill>
              <a:srgbClr val="FBBC0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02" name="Shape 1302"/>
            <p:cNvSpPr/>
            <p:nvPr/>
          </p:nvSpPr>
          <p:spPr>
            <a:xfrm>
              <a:off x="3935238" y="4328074"/>
              <a:ext cx="555300" cy="555300"/>
            </a:xfrm>
            <a:prstGeom prst="ellipse">
              <a:avLst/>
            </a:prstGeom>
            <a:solidFill>
              <a:srgbClr val="00A33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303" name="Shape 1303"/>
            <p:cNvCxnSpPr>
              <a:stCxn id="1293" idx="4"/>
              <a:endCxn id="1297" idx="0"/>
            </p:cNvCxnSpPr>
            <p:nvPr/>
          </p:nvCxnSpPr>
          <p:spPr>
            <a:xfrm rot="5400000">
              <a:off x="2638215" y="2675674"/>
              <a:ext cx="610200" cy="364200"/>
            </a:xfrm>
            <a:prstGeom prst="straightConnector1">
              <a:avLst/>
            </a:prstGeom>
            <a:noFill/>
            <a:ln cap="flat" cmpd="sng" w="9525">
              <a:solidFill>
                <a:schemeClr val="dk2"/>
              </a:solidFill>
              <a:prstDash val="solid"/>
              <a:round/>
              <a:headEnd len="lg" w="lg" type="none"/>
              <a:tailEnd len="lg" w="lg" type="triangle"/>
            </a:ln>
          </p:spPr>
        </p:cxnSp>
        <p:cxnSp>
          <p:nvCxnSpPr>
            <p:cNvPr id="1304" name="Shape 1304"/>
            <p:cNvCxnSpPr>
              <a:stCxn id="1293" idx="4"/>
              <a:endCxn id="1298" idx="0"/>
            </p:cNvCxnSpPr>
            <p:nvPr/>
          </p:nvCxnSpPr>
          <p:spPr>
            <a:xfrm flipH="1" rot="-5400000">
              <a:off x="3001065" y="2677024"/>
              <a:ext cx="610200" cy="361500"/>
            </a:xfrm>
            <a:prstGeom prst="straightConnector1">
              <a:avLst/>
            </a:prstGeom>
            <a:noFill/>
            <a:ln cap="flat" cmpd="sng" w="9525">
              <a:solidFill>
                <a:schemeClr val="dk2"/>
              </a:solidFill>
              <a:prstDash val="solid"/>
              <a:round/>
              <a:headEnd len="lg" w="lg" type="none"/>
              <a:tailEnd len="lg" w="lg" type="triangle"/>
            </a:ln>
          </p:spPr>
        </p:cxnSp>
        <p:cxnSp>
          <p:nvCxnSpPr>
            <p:cNvPr id="1305" name="Shape 1305"/>
            <p:cNvCxnSpPr>
              <a:stCxn id="1293" idx="4"/>
              <a:endCxn id="1301" idx="0"/>
            </p:cNvCxnSpPr>
            <p:nvPr/>
          </p:nvCxnSpPr>
          <p:spPr>
            <a:xfrm flipH="1" rot="-5400000">
              <a:off x="3364065" y="2314024"/>
              <a:ext cx="610200" cy="1087500"/>
            </a:xfrm>
            <a:prstGeom prst="straightConnector1">
              <a:avLst/>
            </a:prstGeom>
            <a:noFill/>
            <a:ln cap="flat" cmpd="sng" w="9525">
              <a:solidFill>
                <a:schemeClr val="dk2"/>
              </a:solidFill>
              <a:prstDash val="solid"/>
              <a:round/>
              <a:headEnd len="lg" w="lg" type="none"/>
              <a:tailEnd len="lg" w="lg" type="triangle"/>
            </a:ln>
          </p:spPr>
        </p:cxnSp>
        <p:cxnSp>
          <p:nvCxnSpPr>
            <p:cNvPr id="1306" name="Shape 1306"/>
            <p:cNvCxnSpPr>
              <a:stCxn id="1293" idx="4"/>
              <a:endCxn id="1299" idx="0"/>
            </p:cNvCxnSpPr>
            <p:nvPr/>
          </p:nvCxnSpPr>
          <p:spPr>
            <a:xfrm flipH="1" rot="-5400000">
              <a:off x="3725865" y="1952224"/>
              <a:ext cx="610200" cy="1811100"/>
            </a:xfrm>
            <a:prstGeom prst="straightConnector1">
              <a:avLst/>
            </a:prstGeom>
            <a:noFill/>
            <a:ln cap="flat" cmpd="sng" w="9525">
              <a:solidFill>
                <a:schemeClr val="dk2"/>
              </a:solidFill>
              <a:prstDash val="solid"/>
              <a:round/>
              <a:headEnd len="lg" w="lg" type="none"/>
              <a:tailEnd len="lg" w="lg" type="triangle"/>
            </a:ln>
          </p:spPr>
        </p:cxnSp>
        <p:cxnSp>
          <p:nvCxnSpPr>
            <p:cNvPr id="1307" name="Shape 1307"/>
            <p:cNvCxnSpPr>
              <a:stCxn id="1293" idx="4"/>
              <a:endCxn id="1300" idx="0"/>
            </p:cNvCxnSpPr>
            <p:nvPr/>
          </p:nvCxnSpPr>
          <p:spPr>
            <a:xfrm flipH="1" rot="-5400000">
              <a:off x="4087365" y="1590724"/>
              <a:ext cx="610200" cy="2534100"/>
            </a:xfrm>
            <a:prstGeom prst="straightConnector1">
              <a:avLst/>
            </a:prstGeom>
            <a:noFill/>
            <a:ln cap="flat" cmpd="sng" w="9525">
              <a:solidFill>
                <a:schemeClr val="dk2"/>
              </a:solidFill>
              <a:prstDash val="solid"/>
              <a:round/>
              <a:headEnd len="lg" w="lg" type="none"/>
              <a:tailEnd len="lg" w="lg" type="triangle"/>
            </a:ln>
          </p:spPr>
        </p:cxnSp>
        <p:cxnSp>
          <p:nvCxnSpPr>
            <p:cNvPr id="1308" name="Shape 1308"/>
            <p:cNvCxnSpPr>
              <a:stCxn id="1296" idx="4"/>
              <a:endCxn id="1297" idx="0"/>
            </p:cNvCxnSpPr>
            <p:nvPr/>
          </p:nvCxnSpPr>
          <p:spPr>
            <a:xfrm rot="5400000">
              <a:off x="3000545" y="2313424"/>
              <a:ext cx="610200" cy="1088700"/>
            </a:xfrm>
            <a:prstGeom prst="straightConnector1">
              <a:avLst/>
            </a:prstGeom>
            <a:noFill/>
            <a:ln cap="flat" cmpd="sng" w="9525">
              <a:solidFill>
                <a:schemeClr val="dk2"/>
              </a:solidFill>
              <a:prstDash val="solid"/>
              <a:round/>
              <a:headEnd len="lg" w="lg" type="none"/>
              <a:tailEnd len="lg" w="lg" type="triangle"/>
            </a:ln>
          </p:spPr>
        </p:cxnSp>
        <p:cxnSp>
          <p:nvCxnSpPr>
            <p:cNvPr id="1309" name="Shape 1309"/>
            <p:cNvCxnSpPr>
              <a:stCxn id="1296" idx="4"/>
              <a:endCxn id="1298" idx="0"/>
            </p:cNvCxnSpPr>
            <p:nvPr/>
          </p:nvCxnSpPr>
          <p:spPr>
            <a:xfrm rot="5400000">
              <a:off x="3363395" y="2676274"/>
              <a:ext cx="610200" cy="363000"/>
            </a:xfrm>
            <a:prstGeom prst="straightConnector1">
              <a:avLst/>
            </a:prstGeom>
            <a:noFill/>
            <a:ln cap="flat" cmpd="sng" w="9525">
              <a:solidFill>
                <a:schemeClr val="dk2"/>
              </a:solidFill>
              <a:prstDash val="solid"/>
              <a:round/>
              <a:headEnd len="lg" w="lg" type="none"/>
              <a:tailEnd len="lg" w="lg" type="triangle"/>
            </a:ln>
          </p:spPr>
        </p:cxnSp>
        <p:cxnSp>
          <p:nvCxnSpPr>
            <p:cNvPr id="1310" name="Shape 1310"/>
            <p:cNvCxnSpPr>
              <a:stCxn id="1296" idx="4"/>
              <a:endCxn id="1301" idx="0"/>
            </p:cNvCxnSpPr>
            <p:nvPr/>
          </p:nvCxnSpPr>
          <p:spPr>
            <a:xfrm flipH="1" rot="-5400000">
              <a:off x="3726395" y="2676274"/>
              <a:ext cx="610200" cy="363000"/>
            </a:xfrm>
            <a:prstGeom prst="straightConnector1">
              <a:avLst/>
            </a:prstGeom>
            <a:noFill/>
            <a:ln cap="flat" cmpd="sng" w="9525">
              <a:solidFill>
                <a:schemeClr val="dk2"/>
              </a:solidFill>
              <a:prstDash val="solid"/>
              <a:round/>
              <a:headEnd len="lg" w="lg" type="none"/>
              <a:tailEnd len="lg" w="lg" type="triangle"/>
            </a:ln>
          </p:spPr>
        </p:cxnSp>
        <p:cxnSp>
          <p:nvCxnSpPr>
            <p:cNvPr id="1311" name="Shape 1311"/>
            <p:cNvCxnSpPr>
              <a:stCxn id="1296" idx="4"/>
              <a:endCxn id="1299" idx="0"/>
            </p:cNvCxnSpPr>
            <p:nvPr/>
          </p:nvCxnSpPr>
          <p:spPr>
            <a:xfrm flipH="1" rot="-5400000">
              <a:off x="4087895" y="2314774"/>
              <a:ext cx="610200" cy="1086000"/>
            </a:xfrm>
            <a:prstGeom prst="straightConnector1">
              <a:avLst/>
            </a:prstGeom>
            <a:noFill/>
            <a:ln cap="flat" cmpd="sng" w="9525">
              <a:solidFill>
                <a:schemeClr val="dk2"/>
              </a:solidFill>
              <a:prstDash val="solid"/>
              <a:round/>
              <a:headEnd len="lg" w="lg" type="none"/>
              <a:tailEnd len="lg" w="lg" type="triangle"/>
            </a:ln>
          </p:spPr>
        </p:cxnSp>
        <p:cxnSp>
          <p:nvCxnSpPr>
            <p:cNvPr id="1312" name="Shape 1312"/>
            <p:cNvCxnSpPr>
              <a:stCxn id="1296" idx="4"/>
              <a:endCxn id="1300" idx="0"/>
            </p:cNvCxnSpPr>
            <p:nvPr/>
          </p:nvCxnSpPr>
          <p:spPr>
            <a:xfrm flipH="1" rot="-5400000">
              <a:off x="4449695" y="1952974"/>
              <a:ext cx="610200" cy="1809600"/>
            </a:xfrm>
            <a:prstGeom prst="straightConnector1">
              <a:avLst/>
            </a:prstGeom>
            <a:noFill/>
            <a:ln cap="flat" cmpd="sng" w="9525">
              <a:solidFill>
                <a:schemeClr val="dk2"/>
              </a:solidFill>
              <a:prstDash val="solid"/>
              <a:round/>
              <a:headEnd len="lg" w="lg" type="none"/>
              <a:tailEnd len="lg" w="lg" type="triangle"/>
            </a:ln>
          </p:spPr>
        </p:cxnSp>
        <p:cxnSp>
          <p:nvCxnSpPr>
            <p:cNvPr id="1313" name="Shape 1313"/>
            <p:cNvCxnSpPr>
              <a:stCxn id="1294" idx="4"/>
              <a:endCxn id="1297" idx="0"/>
            </p:cNvCxnSpPr>
            <p:nvPr/>
          </p:nvCxnSpPr>
          <p:spPr>
            <a:xfrm rot="5400000">
              <a:off x="3362875" y="1951174"/>
              <a:ext cx="610200" cy="1813200"/>
            </a:xfrm>
            <a:prstGeom prst="straightConnector1">
              <a:avLst/>
            </a:prstGeom>
            <a:noFill/>
            <a:ln cap="flat" cmpd="sng" w="9525">
              <a:solidFill>
                <a:schemeClr val="dk2"/>
              </a:solidFill>
              <a:prstDash val="solid"/>
              <a:round/>
              <a:headEnd len="lg" w="lg" type="none"/>
              <a:tailEnd len="lg" w="lg" type="triangle"/>
            </a:ln>
          </p:spPr>
        </p:cxnSp>
        <p:cxnSp>
          <p:nvCxnSpPr>
            <p:cNvPr id="1314" name="Shape 1314"/>
            <p:cNvCxnSpPr>
              <a:stCxn id="1294" idx="4"/>
              <a:endCxn id="1298" idx="0"/>
            </p:cNvCxnSpPr>
            <p:nvPr/>
          </p:nvCxnSpPr>
          <p:spPr>
            <a:xfrm rot="5400000">
              <a:off x="3725725" y="2314024"/>
              <a:ext cx="610200" cy="1087500"/>
            </a:xfrm>
            <a:prstGeom prst="straightConnector1">
              <a:avLst/>
            </a:prstGeom>
            <a:noFill/>
            <a:ln cap="flat" cmpd="sng" w="9525">
              <a:solidFill>
                <a:schemeClr val="dk2"/>
              </a:solidFill>
              <a:prstDash val="solid"/>
              <a:round/>
              <a:headEnd len="lg" w="lg" type="none"/>
              <a:tailEnd len="lg" w="lg" type="triangle"/>
            </a:ln>
          </p:spPr>
        </p:cxnSp>
        <p:cxnSp>
          <p:nvCxnSpPr>
            <p:cNvPr id="1315" name="Shape 1315"/>
            <p:cNvCxnSpPr>
              <a:stCxn id="1294" idx="4"/>
              <a:endCxn id="1301" idx="0"/>
            </p:cNvCxnSpPr>
            <p:nvPr/>
          </p:nvCxnSpPr>
          <p:spPr>
            <a:xfrm rot="5400000">
              <a:off x="4088725" y="2677024"/>
              <a:ext cx="610200" cy="361500"/>
            </a:xfrm>
            <a:prstGeom prst="straightConnector1">
              <a:avLst/>
            </a:prstGeom>
            <a:noFill/>
            <a:ln cap="flat" cmpd="sng" w="9525">
              <a:solidFill>
                <a:schemeClr val="dk2"/>
              </a:solidFill>
              <a:prstDash val="solid"/>
              <a:round/>
              <a:headEnd len="lg" w="lg" type="none"/>
              <a:tailEnd len="lg" w="lg" type="triangle"/>
            </a:ln>
          </p:spPr>
        </p:cxnSp>
        <p:cxnSp>
          <p:nvCxnSpPr>
            <p:cNvPr id="1316" name="Shape 1316"/>
            <p:cNvCxnSpPr>
              <a:stCxn id="1294" idx="4"/>
              <a:endCxn id="1299" idx="0"/>
            </p:cNvCxnSpPr>
            <p:nvPr/>
          </p:nvCxnSpPr>
          <p:spPr>
            <a:xfrm flipH="1" rot="-5400000">
              <a:off x="4450225" y="2677024"/>
              <a:ext cx="610200" cy="361500"/>
            </a:xfrm>
            <a:prstGeom prst="straightConnector1">
              <a:avLst/>
            </a:prstGeom>
            <a:noFill/>
            <a:ln cap="flat" cmpd="sng" w="9525">
              <a:solidFill>
                <a:schemeClr val="dk2"/>
              </a:solidFill>
              <a:prstDash val="solid"/>
              <a:round/>
              <a:headEnd len="lg" w="lg" type="none"/>
              <a:tailEnd len="lg" w="lg" type="triangle"/>
            </a:ln>
          </p:spPr>
        </p:cxnSp>
        <p:cxnSp>
          <p:nvCxnSpPr>
            <p:cNvPr id="1317" name="Shape 1317"/>
            <p:cNvCxnSpPr>
              <a:stCxn id="1294" idx="4"/>
              <a:endCxn id="1300" idx="0"/>
            </p:cNvCxnSpPr>
            <p:nvPr/>
          </p:nvCxnSpPr>
          <p:spPr>
            <a:xfrm flipH="1" rot="-5400000">
              <a:off x="4811875" y="2315374"/>
              <a:ext cx="610200" cy="1084800"/>
            </a:xfrm>
            <a:prstGeom prst="straightConnector1">
              <a:avLst/>
            </a:prstGeom>
            <a:noFill/>
            <a:ln cap="flat" cmpd="sng" w="9525">
              <a:solidFill>
                <a:schemeClr val="dk2"/>
              </a:solidFill>
              <a:prstDash val="solid"/>
              <a:round/>
              <a:headEnd len="lg" w="lg" type="none"/>
              <a:tailEnd len="lg" w="lg" type="triangle"/>
            </a:ln>
          </p:spPr>
        </p:cxnSp>
        <p:cxnSp>
          <p:nvCxnSpPr>
            <p:cNvPr id="1318" name="Shape 1318"/>
            <p:cNvCxnSpPr>
              <a:stCxn id="1295" idx="4"/>
              <a:endCxn id="1297" idx="0"/>
            </p:cNvCxnSpPr>
            <p:nvPr/>
          </p:nvCxnSpPr>
          <p:spPr>
            <a:xfrm rot="5400000">
              <a:off x="3725205" y="1588924"/>
              <a:ext cx="610200" cy="2537700"/>
            </a:xfrm>
            <a:prstGeom prst="straightConnector1">
              <a:avLst/>
            </a:prstGeom>
            <a:noFill/>
            <a:ln cap="flat" cmpd="sng" w="9525">
              <a:solidFill>
                <a:schemeClr val="dk2"/>
              </a:solidFill>
              <a:prstDash val="solid"/>
              <a:round/>
              <a:headEnd len="lg" w="lg" type="none"/>
              <a:tailEnd len="lg" w="lg" type="triangle"/>
            </a:ln>
          </p:spPr>
        </p:cxnSp>
        <p:cxnSp>
          <p:nvCxnSpPr>
            <p:cNvPr id="1319" name="Shape 1319"/>
            <p:cNvCxnSpPr>
              <a:stCxn id="1295" idx="4"/>
              <a:endCxn id="1298" idx="0"/>
            </p:cNvCxnSpPr>
            <p:nvPr/>
          </p:nvCxnSpPr>
          <p:spPr>
            <a:xfrm rot="5400000">
              <a:off x="4088055" y="1951774"/>
              <a:ext cx="610200" cy="1812000"/>
            </a:xfrm>
            <a:prstGeom prst="straightConnector1">
              <a:avLst/>
            </a:prstGeom>
            <a:noFill/>
            <a:ln cap="flat" cmpd="sng" w="9525">
              <a:solidFill>
                <a:schemeClr val="dk2"/>
              </a:solidFill>
              <a:prstDash val="solid"/>
              <a:round/>
              <a:headEnd len="lg" w="lg" type="none"/>
              <a:tailEnd len="lg" w="lg" type="triangle"/>
            </a:ln>
          </p:spPr>
        </p:cxnSp>
        <p:cxnSp>
          <p:nvCxnSpPr>
            <p:cNvPr id="1320" name="Shape 1320"/>
            <p:cNvCxnSpPr>
              <a:stCxn id="1295" idx="4"/>
              <a:endCxn id="1301" idx="0"/>
            </p:cNvCxnSpPr>
            <p:nvPr/>
          </p:nvCxnSpPr>
          <p:spPr>
            <a:xfrm rot="5400000">
              <a:off x="4451055" y="2314774"/>
              <a:ext cx="610200" cy="1086000"/>
            </a:xfrm>
            <a:prstGeom prst="straightConnector1">
              <a:avLst/>
            </a:prstGeom>
            <a:noFill/>
            <a:ln cap="flat" cmpd="sng" w="9525">
              <a:solidFill>
                <a:schemeClr val="dk2"/>
              </a:solidFill>
              <a:prstDash val="solid"/>
              <a:round/>
              <a:headEnd len="lg" w="lg" type="none"/>
              <a:tailEnd len="lg" w="lg" type="triangle"/>
            </a:ln>
          </p:spPr>
        </p:cxnSp>
        <p:cxnSp>
          <p:nvCxnSpPr>
            <p:cNvPr id="1321" name="Shape 1321"/>
            <p:cNvCxnSpPr>
              <a:stCxn id="1295" idx="4"/>
              <a:endCxn id="1299" idx="0"/>
            </p:cNvCxnSpPr>
            <p:nvPr/>
          </p:nvCxnSpPr>
          <p:spPr>
            <a:xfrm rot="5400000">
              <a:off x="4812555" y="2676274"/>
              <a:ext cx="610200" cy="363000"/>
            </a:xfrm>
            <a:prstGeom prst="straightConnector1">
              <a:avLst/>
            </a:prstGeom>
            <a:noFill/>
            <a:ln cap="flat" cmpd="sng" w="9525">
              <a:solidFill>
                <a:schemeClr val="dk2"/>
              </a:solidFill>
              <a:prstDash val="solid"/>
              <a:round/>
              <a:headEnd len="lg" w="lg" type="none"/>
              <a:tailEnd len="lg" w="lg" type="triangle"/>
            </a:ln>
          </p:spPr>
        </p:cxnSp>
        <p:cxnSp>
          <p:nvCxnSpPr>
            <p:cNvPr id="1322" name="Shape 1322"/>
            <p:cNvCxnSpPr>
              <a:stCxn id="1295" idx="4"/>
              <a:endCxn id="1300" idx="0"/>
            </p:cNvCxnSpPr>
            <p:nvPr/>
          </p:nvCxnSpPr>
          <p:spPr>
            <a:xfrm flipH="1" rot="-5400000">
              <a:off x="5174205" y="2677624"/>
              <a:ext cx="610200" cy="360300"/>
            </a:xfrm>
            <a:prstGeom prst="straightConnector1">
              <a:avLst/>
            </a:prstGeom>
            <a:noFill/>
            <a:ln cap="flat" cmpd="sng" w="9525">
              <a:solidFill>
                <a:schemeClr val="dk2"/>
              </a:solidFill>
              <a:prstDash val="solid"/>
              <a:round/>
              <a:headEnd len="lg" w="lg" type="none"/>
              <a:tailEnd len="lg" w="lg" type="triangle"/>
            </a:ln>
          </p:spPr>
        </p:cxnSp>
        <p:cxnSp>
          <p:nvCxnSpPr>
            <p:cNvPr id="1323" name="Shape 1323"/>
            <p:cNvCxnSpPr>
              <a:stCxn id="1297" idx="4"/>
              <a:endCxn id="1302" idx="0"/>
            </p:cNvCxnSpPr>
            <p:nvPr/>
          </p:nvCxnSpPr>
          <p:spPr>
            <a:xfrm flipH="1" rot="-5400000">
              <a:off x="3182091" y="3297274"/>
              <a:ext cx="610200" cy="1451700"/>
            </a:xfrm>
            <a:prstGeom prst="straightConnector1">
              <a:avLst/>
            </a:prstGeom>
            <a:noFill/>
            <a:ln cap="flat" cmpd="sng" w="9525">
              <a:solidFill>
                <a:schemeClr val="dk2"/>
              </a:solidFill>
              <a:prstDash val="solid"/>
              <a:round/>
              <a:headEnd len="lg" w="lg" type="none"/>
              <a:tailEnd len="lg" w="lg" type="triangle"/>
            </a:ln>
          </p:spPr>
        </p:cxnSp>
        <p:cxnSp>
          <p:nvCxnSpPr>
            <p:cNvPr id="1324" name="Shape 1324"/>
            <p:cNvCxnSpPr>
              <a:stCxn id="1298" idx="4"/>
              <a:endCxn id="1302" idx="0"/>
            </p:cNvCxnSpPr>
            <p:nvPr/>
          </p:nvCxnSpPr>
          <p:spPr>
            <a:xfrm flipH="1" rot="-5400000">
              <a:off x="3544889" y="3660274"/>
              <a:ext cx="610200" cy="725700"/>
            </a:xfrm>
            <a:prstGeom prst="straightConnector1">
              <a:avLst/>
            </a:prstGeom>
            <a:noFill/>
            <a:ln cap="flat" cmpd="sng" w="9525">
              <a:solidFill>
                <a:schemeClr val="dk2"/>
              </a:solidFill>
              <a:prstDash val="solid"/>
              <a:round/>
              <a:headEnd len="lg" w="lg" type="none"/>
              <a:tailEnd len="lg" w="lg" type="triangle"/>
            </a:ln>
          </p:spPr>
        </p:cxnSp>
        <p:cxnSp>
          <p:nvCxnSpPr>
            <p:cNvPr id="1325" name="Shape 1325"/>
            <p:cNvCxnSpPr>
              <a:stCxn id="1301" idx="4"/>
              <a:endCxn id="1302" idx="0"/>
            </p:cNvCxnSpPr>
            <p:nvPr/>
          </p:nvCxnSpPr>
          <p:spPr>
            <a:xfrm rot="5400000">
              <a:off x="3907825" y="4023124"/>
              <a:ext cx="610200" cy="0"/>
            </a:xfrm>
            <a:prstGeom prst="straightConnector1">
              <a:avLst/>
            </a:prstGeom>
            <a:noFill/>
            <a:ln cap="flat" cmpd="sng" w="9525">
              <a:solidFill>
                <a:schemeClr val="dk2"/>
              </a:solidFill>
              <a:prstDash val="solid"/>
              <a:round/>
              <a:headEnd len="lg" w="lg" type="none"/>
              <a:tailEnd len="lg" w="lg" type="triangle"/>
            </a:ln>
          </p:spPr>
        </p:cxnSp>
        <p:cxnSp>
          <p:nvCxnSpPr>
            <p:cNvPr id="1326" name="Shape 1326"/>
            <p:cNvCxnSpPr>
              <a:stCxn id="1299" idx="4"/>
              <a:endCxn id="1302" idx="0"/>
            </p:cNvCxnSpPr>
            <p:nvPr/>
          </p:nvCxnSpPr>
          <p:spPr>
            <a:xfrm rot="5400000">
              <a:off x="4269481" y="3661474"/>
              <a:ext cx="610200" cy="723300"/>
            </a:xfrm>
            <a:prstGeom prst="straightConnector1">
              <a:avLst/>
            </a:prstGeom>
            <a:noFill/>
            <a:ln cap="flat" cmpd="sng" w="9525">
              <a:solidFill>
                <a:schemeClr val="dk2"/>
              </a:solidFill>
              <a:prstDash val="solid"/>
              <a:round/>
              <a:headEnd len="lg" w="lg" type="none"/>
              <a:tailEnd len="lg" w="lg" type="triangle"/>
            </a:ln>
          </p:spPr>
        </p:cxnSp>
        <p:cxnSp>
          <p:nvCxnSpPr>
            <p:cNvPr id="1327" name="Shape 1327"/>
            <p:cNvCxnSpPr>
              <a:stCxn id="1300" idx="4"/>
              <a:endCxn id="1302" idx="0"/>
            </p:cNvCxnSpPr>
            <p:nvPr/>
          </p:nvCxnSpPr>
          <p:spPr>
            <a:xfrm rot="5400000">
              <a:off x="4631137" y="3299824"/>
              <a:ext cx="610200" cy="1446600"/>
            </a:xfrm>
            <a:prstGeom prst="straightConnector1">
              <a:avLst/>
            </a:prstGeom>
            <a:noFill/>
            <a:ln cap="flat" cmpd="sng" w="9525">
              <a:solidFill>
                <a:schemeClr val="dk2"/>
              </a:solidFill>
              <a:prstDash val="solid"/>
              <a:round/>
              <a:headEnd len="lg" w="lg" type="none"/>
              <a:tailEnd len="lg" w="lg" type="triangle"/>
            </a:ln>
          </p:spPr>
        </p:cxnSp>
      </p:grpSp>
      <p:sp>
        <p:nvSpPr>
          <p:cNvPr id="1328" name="Shape 1328"/>
          <p:cNvSpPr txBox="1"/>
          <p:nvPr/>
        </p:nvSpPr>
        <p:spPr>
          <a:xfrm>
            <a:off x="6922012" y="2423825"/>
            <a:ext cx="1740600" cy="547800"/>
          </a:xfrm>
          <a:prstGeom prst="rect">
            <a:avLst/>
          </a:prstGeom>
          <a:noFill/>
          <a:ln>
            <a:noFill/>
          </a:ln>
        </p:spPr>
        <p:txBody>
          <a:bodyPr anchorCtr="0" anchor="t" bIns="91425" lIns="91425" rIns="91425" tIns="91425">
            <a:noAutofit/>
          </a:bodyPr>
          <a:lstStyle/>
          <a:p>
            <a:pPr lvl="0" rtl="0" algn="ctr">
              <a:lnSpc>
                <a:spcPct val="150000"/>
              </a:lnSpc>
              <a:spcBef>
                <a:spcPts val="0"/>
              </a:spcBef>
              <a:buNone/>
            </a:pPr>
            <a:r>
              <a:rPr lang="en" sz="2200">
                <a:solidFill>
                  <a:schemeClr val="dk1"/>
                </a:solidFill>
                <a:latin typeface="Inconsolata"/>
                <a:ea typeface="Inconsolata"/>
                <a:cs typeface="Inconsolata"/>
                <a:sym typeface="Inconsolata"/>
              </a:rPr>
              <a:t>[</a:t>
            </a:r>
            <a:r>
              <a:rPr lang="en" sz="2200">
                <a:solidFill>
                  <a:srgbClr val="00A33F"/>
                </a:solidFill>
                <a:latin typeface="Inconsolata"/>
                <a:ea typeface="Inconsolata"/>
                <a:cs typeface="Inconsolata"/>
                <a:sym typeface="Inconsolata"/>
              </a:rPr>
              <a:t>"cat"</a:t>
            </a:r>
            <a:r>
              <a:rPr lang="en" sz="2200">
                <a:solidFill>
                  <a:schemeClr val="dk1"/>
                </a:solidFill>
                <a:latin typeface="Inconsolata"/>
                <a:ea typeface="Inconsolata"/>
                <a:cs typeface="Inconsolata"/>
                <a:sym typeface="Inconsolata"/>
              </a:rPr>
              <a:t>]</a:t>
            </a:r>
          </a:p>
        </p:txBody>
      </p:sp>
      <p:sp>
        <p:nvSpPr>
          <p:cNvPr id="1329" name="Shape 1329"/>
          <p:cNvSpPr txBox="1"/>
          <p:nvPr/>
        </p:nvSpPr>
        <p:spPr>
          <a:xfrm>
            <a:off x="4189250" y="0"/>
            <a:ext cx="1056900" cy="499800"/>
          </a:xfrm>
          <a:prstGeom prst="rect">
            <a:avLst/>
          </a:prstGeom>
          <a:noFill/>
          <a:ln>
            <a:noFill/>
          </a:ln>
        </p:spPr>
        <p:txBody>
          <a:bodyPr anchorCtr="0" anchor="t" bIns="91425" lIns="91425" rIns="91425" tIns="91425">
            <a:noAutofit/>
          </a:bodyPr>
          <a:lstStyle/>
          <a:p>
            <a:pPr lvl="0" rtl="0">
              <a:lnSpc>
                <a:spcPct val="160000"/>
              </a:lnSpc>
              <a:spcBef>
                <a:spcPts val="0"/>
              </a:spcBef>
              <a:buNone/>
            </a:pPr>
            <a:r>
              <a:rPr lang="en" sz="2400">
                <a:solidFill>
                  <a:srgbClr val="747474"/>
                </a:solidFill>
                <a:latin typeface="Inconsolata"/>
                <a:ea typeface="Inconsolata"/>
                <a:cs typeface="Inconsolata"/>
                <a:sym typeface="Inconsolata"/>
              </a:rPr>
              <a:t>Input</a:t>
            </a:r>
          </a:p>
        </p:txBody>
      </p:sp>
      <p:sp>
        <p:nvSpPr>
          <p:cNvPr id="1330" name="Shape 1330"/>
          <p:cNvSpPr txBox="1"/>
          <p:nvPr/>
        </p:nvSpPr>
        <p:spPr>
          <a:xfrm>
            <a:off x="5225749" y="0"/>
            <a:ext cx="1097700" cy="499800"/>
          </a:xfrm>
          <a:prstGeom prst="rect">
            <a:avLst/>
          </a:prstGeom>
          <a:noFill/>
          <a:ln>
            <a:noFill/>
          </a:ln>
        </p:spPr>
        <p:txBody>
          <a:bodyPr anchorCtr="0" anchor="t" bIns="91425" lIns="91425" rIns="91425" tIns="91425">
            <a:noAutofit/>
          </a:bodyPr>
          <a:lstStyle/>
          <a:p>
            <a:pPr lvl="0" rtl="0">
              <a:lnSpc>
                <a:spcPct val="160000"/>
              </a:lnSpc>
              <a:spcBef>
                <a:spcPts val="0"/>
              </a:spcBef>
              <a:buNone/>
            </a:pPr>
            <a:r>
              <a:rPr lang="en" sz="2400">
                <a:solidFill>
                  <a:srgbClr val="747474"/>
                </a:solidFill>
                <a:latin typeface="Inconsolata"/>
                <a:ea typeface="Inconsolata"/>
                <a:cs typeface="Inconsolata"/>
                <a:sym typeface="Inconsolata"/>
              </a:rPr>
              <a:t>Hidden</a:t>
            </a:r>
          </a:p>
        </p:txBody>
      </p:sp>
      <p:sp>
        <p:nvSpPr>
          <p:cNvPr id="1331" name="Shape 1331"/>
          <p:cNvSpPr txBox="1"/>
          <p:nvPr/>
        </p:nvSpPr>
        <p:spPr>
          <a:xfrm>
            <a:off x="6341174" y="0"/>
            <a:ext cx="3226800" cy="499800"/>
          </a:xfrm>
          <a:prstGeom prst="rect">
            <a:avLst/>
          </a:prstGeom>
          <a:noFill/>
          <a:ln>
            <a:noFill/>
          </a:ln>
        </p:spPr>
        <p:txBody>
          <a:bodyPr anchorCtr="0" anchor="t" bIns="91425" lIns="91425" rIns="91425" tIns="91425">
            <a:noAutofit/>
          </a:bodyPr>
          <a:lstStyle/>
          <a:p>
            <a:pPr lvl="0" rtl="0">
              <a:lnSpc>
                <a:spcPct val="160000"/>
              </a:lnSpc>
              <a:spcBef>
                <a:spcPts val="0"/>
              </a:spcBef>
              <a:buNone/>
            </a:pPr>
            <a:r>
              <a:rPr lang="en" sz="2400">
                <a:solidFill>
                  <a:srgbClr val="747474"/>
                </a:solidFill>
                <a:latin typeface="Inconsolata"/>
                <a:ea typeface="Inconsolata"/>
                <a:cs typeface="Inconsolata"/>
                <a:sym typeface="Inconsolata"/>
              </a:rPr>
              <a:t>Output(label)</a:t>
            </a:r>
          </a:p>
        </p:txBody>
      </p:sp>
      <p:pic>
        <p:nvPicPr>
          <p:cNvPr id="1332" name="Shape 1332"/>
          <p:cNvPicPr preferRelativeResize="0"/>
          <p:nvPr/>
        </p:nvPicPr>
        <p:blipFill>
          <a:blip r:embed="rId3">
            <a:alphaModFix/>
          </a:blip>
          <a:stretch>
            <a:fillRect/>
          </a:stretch>
        </p:blipFill>
        <p:spPr>
          <a:xfrm>
            <a:off x="1756962" y="1782014"/>
            <a:ext cx="2293724" cy="1831399"/>
          </a:xfrm>
          <a:prstGeom prst="rect">
            <a:avLst/>
          </a:prstGeom>
          <a:noFill/>
          <a:ln>
            <a:noFill/>
          </a:ln>
        </p:spPr>
      </p:pic>
      <p:sp>
        <p:nvSpPr>
          <p:cNvPr id="1333" name="Shape 1333"/>
          <p:cNvSpPr txBox="1"/>
          <p:nvPr/>
        </p:nvSpPr>
        <p:spPr>
          <a:xfrm>
            <a:off x="481387" y="2408900"/>
            <a:ext cx="3905700" cy="582000"/>
          </a:xfrm>
          <a:prstGeom prst="rect">
            <a:avLst/>
          </a:prstGeom>
          <a:noFill/>
          <a:ln>
            <a:noFill/>
          </a:ln>
        </p:spPr>
        <p:txBody>
          <a:bodyPr anchorCtr="0" anchor="t" bIns="91425" lIns="91425" rIns="91425" tIns="91425">
            <a:noAutofit/>
          </a:bodyPr>
          <a:lstStyle/>
          <a:p>
            <a:pPr lvl="0" rtl="0">
              <a:spcBef>
                <a:spcPts val="0"/>
              </a:spcBef>
              <a:buNone/>
            </a:pPr>
            <a:r>
              <a:rPr lang="en" sz="3000"/>
              <a:t>pixels(					   )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7" name="Shape 1337"/>
        <p:cNvGrpSpPr/>
        <p:nvPr/>
      </p:nvGrpSpPr>
      <p:grpSpPr>
        <a:xfrm>
          <a:off x="0" y="0"/>
          <a:ext cx="0" cy="0"/>
          <a:chOff x="0" y="0"/>
          <a:chExt cx="0" cy="0"/>
        </a:xfrm>
      </p:grpSpPr>
      <p:sp>
        <p:nvSpPr>
          <p:cNvPr id="1338" name="Shape 1338"/>
          <p:cNvSpPr txBox="1"/>
          <p:nvPr/>
        </p:nvSpPr>
        <p:spPr>
          <a:xfrm>
            <a:off x="4941928" y="2506612"/>
            <a:ext cx="3807900" cy="1761300"/>
          </a:xfrm>
          <a:prstGeom prst="rect">
            <a:avLst/>
          </a:prstGeom>
          <a:noFill/>
          <a:ln>
            <a:noFill/>
          </a:ln>
        </p:spPr>
        <p:txBody>
          <a:bodyPr anchorCtr="0" anchor="t" bIns="91425" lIns="91425" rIns="91425" tIns="91425">
            <a:noAutofit/>
          </a:bodyPr>
          <a:lstStyle/>
          <a:p>
            <a:pPr lvl="0" rtl="0" algn="ctr">
              <a:lnSpc>
                <a:spcPct val="115000"/>
              </a:lnSpc>
              <a:spcBef>
                <a:spcPts val="0"/>
              </a:spcBef>
              <a:buNone/>
            </a:pPr>
            <a:r>
              <a:rPr lang="en" sz="3000">
                <a:solidFill>
                  <a:srgbClr val="666666"/>
                </a:solidFill>
                <a:latin typeface="Roboto"/>
                <a:ea typeface="Roboto"/>
                <a:cs typeface="Roboto"/>
                <a:sym typeface="Roboto"/>
              </a:rPr>
              <a:t>Neural Network</a:t>
            </a:r>
          </a:p>
          <a:p>
            <a:pPr lvl="0" rtl="0" algn="ctr">
              <a:lnSpc>
                <a:spcPct val="115000"/>
              </a:lnSpc>
              <a:spcBef>
                <a:spcPts val="0"/>
              </a:spcBef>
              <a:buNone/>
            </a:pPr>
            <a:r>
              <a:rPr lang="en" sz="3000">
                <a:solidFill>
                  <a:srgbClr val="666666"/>
                </a:solidFill>
                <a:latin typeface="Roboto"/>
                <a:ea typeface="Roboto"/>
                <a:cs typeface="Roboto"/>
                <a:sym typeface="Roboto"/>
              </a:rPr>
              <a:t>can </a:t>
            </a:r>
            <a:r>
              <a:rPr b="1" lang="en" sz="3000">
                <a:solidFill>
                  <a:srgbClr val="666666"/>
                </a:solidFill>
                <a:latin typeface="Roboto"/>
                <a:ea typeface="Roboto"/>
                <a:cs typeface="Roboto"/>
                <a:sym typeface="Roboto"/>
              </a:rPr>
              <a:t>find</a:t>
            </a:r>
            <a:r>
              <a:rPr lang="en" sz="3000">
                <a:solidFill>
                  <a:srgbClr val="666666"/>
                </a:solidFill>
                <a:latin typeface="Roboto"/>
                <a:ea typeface="Roboto"/>
                <a:cs typeface="Roboto"/>
                <a:sym typeface="Roboto"/>
              </a:rPr>
              <a:t> </a:t>
            </a:r>
            <a:r>
              <a:rPr b="1" lang="en" sz="3000">
                <a:solidFill>
                  <a:srgbClr val="666666"/>
                </a:solidFill>
                <a:latin typeface="Roboto"/>
                <a:ea typeface="Roboto"/>
                <a:cs typeface="Roboto"/>
                <a:sym typeface="Roboto"/>
              </a:rPr>
              <a:t>a way </a:t>
            </a:r>
            <a:r>
              <a:rPr lang="en" sz="3000">
                <a:solidFill>
                  <a:srgbClr val="666666"/>
                </a:solidFill>
                <a:latin typeface="Roboto"/>
                <a:ea typeface="Roboto"/>
                <a:cs typeface="Roboto"/>
                <a:sym typeface="Roboto"/>
              </a:rPr>
              <a:t>to solve the problem</a:t>
            </a:r>
          </a:p>
        </p:txBody>
      </p:sp>
      <p:pic>
        <p:nvPicPr>
          <p:cNvPr descr="Screen Shot 2016-04-14 at 2.57.36 PM.png" id="1339" name="Shape 1339"/>
          <p:cNvPicPr preferRelativeResize="0"/>
          <p:nvPr/>
        </p:nvPicPr>
        <p:blipFill>
          <a:blip r:embed="rId3">
            <a:alphaModFix/>
          </a:blip>
          <a:stretch>
            <a:fillRect/>
          </a:stretch>
        </p:blipFill>
        <p:spPr>
          <a:xfrm>
            <a:off x="1134149" y="655662"/>
            <a:ext cx="3807774" cy="3832175"/>
          </a:xfrm>
          <a:prstGeom prst="rect">
            <a:avLst/>
          </a:prstGeom>
          <a:noFill/>
          <a:ln>
            <a:noFill/>
          </a:ln>
        </p:spPr>
      </p:pic>
      <p:sp>
        <p:nvSpPr>
          <p:cNvPr id="1340" name="Shape 1340"/>
          <p:cNvSpPr txBox="1"/>
          <p:nvPr/>
        </p:nvSpPr>
        <p:spPr>
          <a:xfrm>
            <a:off x="4941928" y="1098300"/>
            <a:ext cx="3807900" cy="1193400"/>
          </a:xfrm>
          <a:prstGeom prst="rect">
            <a:avLst/>
          </a:prstGeom>
          <a:noFill/>
          <a:ln>
            <a:noFill/>
          </a:ln>
        </p:spPr>
        <p:txBody>
          <a:bodyPr anchorCtr="0" anchor="t" bIns="91425" lIns="91425" rIns="91425" tIns="91425">
            <a:noAutofit/>
          </a:bodyPr>
          <a:lstStyle/>
          <a:p>
            <a:pPr lvl="0" rtl="0" algn="ctr">
              <a:lnSpc>
                <a:spcPct val="115000"/>
              </a:lnSpc>
              <a:spcBef>
                <a:spcPts val="0"/>
              </a:spcBef>
              <a:buNone/>
            </a:pPr>
            <a:r>
              <a:rPr lang="en" sz="3000">
                <a:solidFill>
                  <a:srgbClr val="666666"/>
                </a:solidFill>
                <a:latin typeface="Roboto"/>
                <a:ea typeface="Roboto"/>
                <a:cs typeface="Roboto"/>
                <a:sym typeface="Roboto"/>
              </a:rPr>
              <a:t>How do you classify these data points?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4" name="Shape 1344"/>
        <p:cNvGrpSpPr/>
        <p:nvPr/>
      </p:nvGrpSpPr>
      <p:grpSpPr>
        <a:xfrm>
          <a:off x="0" y="0"/>
          <a:ext cx="0" cy="0"/>
          <a:chOff x="0" y="0"/>
          <a:chExt cx="0" cy="0"/>
        </a:xfrm>
      </p:grpSpPr>
      <p:pic>
        <p:nvPicPr>
          <p:cNvPr descr="Screen Shot 2015-08-21 at 1.41.43 PM.png" id="1345" name="Shape 1345"/>
          <p:cNvPicPr preferRelativeResize="0"/>
          <p:nvPr/>
        </p:nvPicPr>
        <p:blipFill>
          <a:blip r:embed="rId3">
            <a:alphaModFix/>
          </a:blip>
          <a:stretch>
            <a:fillRect/>
          </a:stretch>
        </p:blipFill>
        <p:spPr>
          <a:xfrm>
            <a:off x="271437" y="680750"/>
            <a:ext cx="8601126" cy="3782000"/>
          </a:xfrm>
          <a:prstGeom prst="rect">
            <a:avLst/>
          </a:prstGeom>
          <a:noFill/>
          <a:ln>
            <a:noFill/>
          </a:ln>
        </p:spPr>
      </p:pic>
      <p:pic>
        <p:nvPicPr>
          <p:cNvPr id="1346" name="Shape 1346"/>
          <p:cNvPicPr preferRelativeResize="0"/>
          <p:nvPr/>
        </p:nvPicPr>
        <p:blipFill>
          <a:blip r:embed="rId4">
            <a:alphaModFix/>
          </a:blip>
          <a:stretch>
            <a:fillRect/>
          </a:stretch>
        </p:blipFill>
        <p:spPr>
          <a:xfrm>
            <a:off x="185680" y="3144425"/>
            <a:ext cx="1342875" cy="1072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1" name="Shape 1351"/>
        <p:cNvGrpSpPr/>
        <p:nvPr/>
      </p:nvGrpSpPr>
      <p:grpSpPr>
        <a:xfrm>
          <a:off x="0" y="0"/>
          <a:ext cx="0" cy="0"/>
          <a:chOff x="0" y="0"/>
          <a:chExt cx="0" cy="0"/>
        </a:xfrm>
      </p:grpSpPr>
      <p:cxnSp>
        <p:nvCxnSpPr>
          <p:cNvPr id="1352" name="Shape 1352"/>
          <p:cNvCxnSpPr/>
          <p:nvPr/>
        </p:nvCxnSpPr>
        <p:spPr>
          <a:xfrm rot="10800000">
            <a:off x="1084600" y="603900"/>
            <a:ext cx="0" cy="3633900"/>
          </a:xfrm>
          <a:prstGeom prst="straightConnector1">
            <a:avLst/>
          </a:prstGeom>
          <a:noFill/>
          <a:ln cap="flat" cmpd="sng" w="28575">
            <a:solidFill>
              <a:schemeClr val="dk2"/>
            </a:solidFill>
            <a:prstDash val="solid"/>
            <a:round/>
            <a:headEnd len="lg" w="lg" type="none"/>
            <a:tailEnd len="lg" w="lg" type="triangle"/>
          </a:ln>
        </p:spPr>
      </p:cxnSp>
      <p:cxnSp>
        <p:nvCxnSpPr>
          <p:cNvPr id="1353" name="Shape 1353"/>
          <p:cNvCxnSpPr/>
          <p:nvPr/>
        </p:nvCxnSpPr>
        <p:spPr>
          <a:xfrm>
            <a:off x="1084600" y="4237800"/>
            <a:ext cx="6708900" cy="0"/>
          </a:xfrm>
          <a:prstGeom prst="straightConnector1">
            <a:avLst/>
          </a:prstGeom>
          <a:noFill/>
          <a:ln cap="flat" cmpd="sng" w="28575">
            <a:solidFill>
              <a:schemeClr val="dk2"/>
            </a:solidFill>
            <a:prstDash val="solid"/>
            <a:round/>
            <a:headEnd len="lg" w="lg" type="none"/>
            <a:tailEnd len="lg" w="lg" type="triangle"/>
          </a:ln>
        </p:spPr>
      </p:cxnSp>
      <p:sp>
        <p:nvSpPr>
          <p:cNvPr id="1354" name="Shape 1354"/>
          <p:cNvSpPr txBox="1"/>
          <p:nvPr/>
        </p:nvSpPr>
        <p:spPr>
          <a:xfrm>
            <a:off x="4787775" y="1424200"/>
            <a:ext cx="3102300" cy="670800"/>
          </a:xfrm>
          <a:prstGeom prst="rect">
            <a:avLst/>
          </a:prstGeom>
          <a:noFill/>
          <a:ln>
            <a:noFill/>
          </a:ln>
        </p:spPr>
        <p:txBody>
          <a:bodyPr anchorCtr="0" anchor="t" bIns="91425" lIns="91425" rIns="91425" tIns="91425">
            <a:noAutofit/>
          </a:bodyPr>
          <a:lstStyle/>
          <a:p>
            <a:pPr lvl="0" rtl="0">
              <a:spcBef>
                <a:spcPts val="0"/>
              </a:spcBef>
              <a:buNone/>
            </a:pPr>
            <a:r>
              <a:rPr lang="en" sz="2400">
                <a:latin typeface="Roboto"/>
                <a:ea typeface="Roboto"/>
                <a:cs typeface="Roboto"/>
                <a:sym typeface="Roboto"/>
              </a:rPr>
              <a:t>(x,y,z,?,?,?,?,...)</a:t>
            </a:r>
          </a:p>
        </p:txBody>
      </p:sp>
      <p:sp>
        <p:nvSpPr>
          <p:cNvPr id="1355" name="Shape 1355"/>
          <p:cNvSpPr/>
          <p:nvPr/>
        </p:nvSpPr>
        <p:spPr>
          <a:xfrm>
            <a:off x="4427875" y="1800250"/>
            <a:ext cx="190200" cy="190200"/>
          </a:xfrm>
          <a:prstGeom prst="ellipse">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356" name="Shape 1356"/>
          <p:cNvCxnSpPr/>
          <p:nvPr/>
        </p:nvCxnSpPr>
        <p:spPr>
          <a:xfrm flipH="1" rot="10800000">
            <a:off x="1084600" y="995100"/>
            <a:ext cx="2571900" cy="3242700"/>
          </a:xfrm>
          <a:prstGeom prst="straightConnector1">
            <a:avLst/>
          </a:prstGeom>
          <a:noFill/>
          <a:ln cap="flat" cmpd="sng" w="28575">
            <a:solidFill>
              <a:schemeClr val="dk2"/>
            </a:solidFill>
            <a:prstDash val="solid"/>
            <a:round/>
            <a:headEnd len="lg" w="lg" type="none"/>
            <a:tailEnd len="lg" w="lg" type="triangle"/>
          </a:ln>
        </p:spPr>
      </p:cxnSp>
      <p:cxnSp>
        <p:nvCxnSpPr>
          <p:cNvPr id="1357" name="Shape 1357"/>
          <p:cNvCxnSpPr/>
          <p:nvPr/>
        </p:nvCxnSpPr>
        <p:spPr>
          <a:xfrm flipH="1" rot="10800000">
            <a:off x="1084600" y="2493375"/>
            <a:ext cx="5456700" cy="1755600"/>
          </a:xfrm>
          <a:prstGeom prst="straightConnector1">
            <a:avLst/>
          </a:prstGeom>
          <a:noFill/>
          <a:ln cap="flat" cmpd="sng" w="28575">
            <a:solidFill>
              <a:srgbClr val="9900FF"/>
            </a:solidFill>
            <a:prstDash val="dash"/>
            <a:round/>
            <a:headEnd len="lg" w="lg" type="none"/>
            <a:tailEnd len="lg" w="lg" type="triangle"/>
          </a:ln>
        </p:spPr>
      </p:cxnSp>
      <p:cxnSp>
        <p:nvCxnSpPr>
          <p:cNvPr id="1358" name="Shape 1358"/>
          <p:cNvCxnSpPr/>
          <p:nvPr/>
        </p:nvCxnSpPr>
        <p:spPr>
          <a:xfrm flipH="1" rot="10800000">
            <a:off x="1073425" y="3555600"/>
            <a:ext cx="5926200" cy="682200"/>
          </a:xfrm>
          <a:prstGeom prst="straightConnector1">
            <a:avLst/>
          </a:prstGeom>
          <a:noFill/>
          <a:ln cap="flat" cmpd="sng" w="28575">
            <a:solidFill>
              <a:srgbClr val="9900FF"/>
            </a:solidFill>
            <a:prstDash val="dash"/>
            <a:round/>
            <a:headEnd len="lg" w="lg" type="none"/>
            <a:tailEnd len="lg" w="lg" type="triangle"/>
          </a:ln>
        </p:spPr>
      </p:cxnSp>
      <p:cxnSp>
        <p:nvCxnSpPr>
          <p:cNvPr id="1359" name="Shape 1359"/>
          <p:cNvCxnSpPr/>
          <p:nvPr/>
        </p:nvCxnSpPr>
        <p:spPr>
          <a:xfrm flipH="1" rot="10800000">
            <a:off x="1084600" y="916875"/>
            <a:ext cx="1297200" cy="3332100"/>
          </a:xfrm>
          <a:prstGeom prst="straightConnector1">
            <a:avLst/>
          </a:prstGeom>
          <a:noFill/>
          <a:ln cap="flat" cmpd="sng" w="28575">
            <a:solidFill>
              <a:srgbClr val="9900FF"/>
            </a:solidFill>
            <a:prstDash val="dash"/>
            <a:round/>
            <a:headEnd len="lg" w="lg" type="none"/>
            <a:tailEnd len="lg" w="lg" type="triangle"/>
          </a:ln>
        </p:spPr>
      </p:cxnSp>
      <p:cxnSp>
        <p:nvCxnSpPr>
          <p:cNvPr id="1360" name="Shape 1360"/>
          <p:cNvCxnSpPr/>
          <p:nvPr/>
        </p:nvCxnSpPr>
        <p:spPr>
          <a:xfrm flipH="1" rot="10800000">
            <a:off x="1084600" y="1129275"/>
            <a:ext cx="4137300" cy="3119700"/>
          </a:xfrm>
          <a:prstGeom prst="straightConnector1">
            <a:avLst/>
          </a:prstGeom>
          <a:noFill/>
          <a:ln cap="flat" cmpd="sng" w="28575">
            <a:solidFill>
              <a:srgbClr val="9900FF"/>
            </a:solidFill>
            <a:prstDash val="dash"/>
            <a:round/>
            <a:headEnd len="lg" w="lg" type="none"/>
            <a:tailEnd len="lg" w="lg" type="triangle"/>
          </a:ln>
        </p:spPr>
      </p:cxnSp>
    </p:spTree>
  </p:cSld>
  <p:clrMapOvr>
    <a:masterClrMapping/>
  </p:clrMapOvr>
</p:sld>
</file>

<file path=ppt/theme/theme1.xml><?xml version="1.0" encoding="utf-8"?>
<a:theme xmlns:a="http://schemas.openxmlformats.org/drawingml/2006/main" xmlns:r="http://schemas.openxmlformats.org/officeDocument/2006/relationships" name="GCP Template">
  <a:themeElements>
    <a:clrScheme name="GCP template">
      <a:dk1>
        <a:srgbClr val="000000"/>
      </a:dk1>
      <a:lt1>
        <a:srgbClr val="FFFFFF"/>
      </a:lt1>
      <a:dk2>
        <a:srgbClr val="080808"/>
      </a:dk2>
      <a:lt2>
        <a:srgbClr val="F8F8F8"/>
      </a:lt2>
      <a:accent1>
        <a:srgbClr val="4285F4"/>
      </a:accent1>
      <a:accent2>
        <a:srgbClr val="D02D2A"/>
      </a:accent2>
      <a:accent3>
        <a:srgbClr val="F0A608"/>
      </a:accent3>
      <a:accent4>
        <a:srgbClr val="0F9D58"/>
      </a:accent4>
      <a:accent5>
        <a:srgbClr val="254A89"/>
      </a:accent5>
      <a:accent6>
        <a:srgbClr val="D34836"/>
      </a:accent6>
      <a:hlink>
        <a:srgbClr val="4285F4"/>
      </a:hlink>
      <a:folHlink>
        <a:srgbClr val="254A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CP Template">
  <a:themeElements>
    <a:clrScheme name="GCP template">
      <a:dk1>
        <a:srgbClr val="000000"/>
      </a:dk1>
      <a:lt1>
        <a:srgbClr val="FFFFFF"/>
      </a:lt1>
      <a:dk2>
        <a:srgbClr val="080808"/>
      </a:dk2>
      <a:lt2>
        <a:srgbClr val="F8F8F8"/>
      </a:lt2>
      <a:accent1>
        <a:srgbClr val="4285F4"/>
      </a:accent1>
      <a:accent2>
        <a:srgbClr val="D02D2A"/>
      </a:accent2>
      <a:accent3>
        <a:srgbClr val="F0A608"/>
      </a:accent3>
      <a:accent4>
        <a:srgbClr val="0F9D58"/>
      </a:accent4>
      <a:accent5>
        <a:srgbClr val="254A89"/>
      </a:accent5>
      <a:accent6>
        <a:srgbClr val="D34836"/>
      </a:accent6>
      <a:hlink>
        <a:srgbClr val="4285F4"/>
      </a:hlink>
      <a:folHlink>
        <a:srgbClr val="254A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CP Template">
  <a:themeElements>
    <a:clrScheme name="GCP template">
      <a:dk1>
        <a:srgbClr val="000000"/>
      </a:dk1>
      <a:lt1>
        <a:srgbClr val="FFFFFF"/>
      </a:lt1>
      <a:dk2>
        <a:srgbClr val="080808"/>
      </a:dk2>
      <a:lt2>
        <a:srgbClr val="F8F8F8"/>
      </a:lt2>
      <a:accent1>
        <a:srgbClr val="4285F4"/>
      </a:accent1>
      <a:accent2>
        <a:srgbClr val="D02D2A"/>
      </a:accent2>
      <a:accent3>
        <a:srgbClr val="F0A608"/>
      </a:accent3>
      <a:accent4>
        <a:srgbClr val="0F9D58"/>
      </a:accent4>
      <a:accent5>
        <a:srgbClr val="254A89"/>
      </a:accent5>
      <a:accent6>
        <a:srgbClr val="D34836"/>
      </a:accent6>
      <a:hlink>
        <a:srgbClr val="4285F4"/>
      </a:hlink>
      <a:folHlink>
        <a:srgbClr val="254A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GCP Template">
  <a:themeElements>
    <a:clrScheme name="GCP template">
      <a:dk1>
        <a:srgbClr val="000000"/>
      </a:dk1>
      <a:lt1>
        <a:srgbClr val="FFFFFF"/>
      </a:lt1>
      <a:dk2>
        <a:srgbClr val="080808"/>
      </a:dk2>
      <a:lt2>
        <a:srgbClr val="F8F8F8"/>
      </a:lt2>
      <a:accent1>
        <a:srgbClr val="4285F4"/>
      </a:accent1>
      <a:accent2>
        <a:srgbClr val="D02D2A"/>
      </a:accent2>
      <a:accent3>
        <a:srgbClr val="F0A608"/>
      </a:accent3>
      <a:accent4>
        <a:srgbClr val="0F9D58"/>
      </a:accent4>
      <a:accent5>
        <a:srgbClr val="254A89"/>
      </a:accent5>
      <a:accent6>
        <a:srgbClr val="D34836"/>
      </a:accent6>
      <a:hlink>
        <a:srgbClr val="4285F4"/>
      </a:hlink>
      <a:folHlink>
        <a:srgbClr val="254A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